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av" ContentType="audio/wav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theme/theme2.xml" ContentType="application/vnd.openxmlformats-officedocument.theme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  <Override PartName="/ppt/changesInfos/changesInfo1.xml" ContentType="application/vnd.ms-powerpoint.changesinfo+xml"/>
  <Override PartName="/ppt/revisionInfo.xml" ContentType="application/vnd.ms-powerpoint.revisioninfo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1" r:id="rId1"/>
    <p:sldMasterId id="2147483676" r:id="rId2"/>
    <p:sldMasterId id="2147483681" r:id="rId3"/>
  </p:sldMasterIdLst>
  <p:notesMasterIdLst>
    <p:notesMasterId r:id="rId47"/>
  </p:notesMasterIdLst>
  <p:sldIdLst>
    <p:sldId id="524" r:id="rId4"/>
    <p:sldId id="257" r:id="rId5"/>
    <p:sldId id="256" r:id="rId6"/>
    <p:sldId id="261" r:id="rId7"/>
    <p:sldId id="262" r:id="rId8"/>
    <p:sldId id="263" r:id="rId9"/>
    <p:sldId id="260" r:id="rId10"/>
    <p:sldId id="264" r:id="rId11"/>
    <p:sldId id="265" r:id="rId12"/>
    <p:sldId id="266" r:id="rId13"/>
    <p:sldId id="259" r:id="rId14"/>
    <p:sldId id="267" r:id="rId15"/>
    <p:sldId id="268" r:id="rId16"/>
    <p:sldId id="269" r:id="rId17"/>
    <p:sldId id="270" r:id="rId18"/>
    <p:sldId id="271" r:id="rId19"/>
    <p:sldId id="272" r:id="rId20"/>
    <p:sldId id="273" r:id="rId21"/>
    <p:sldId id="274" r:id="rId22"/>
    <p:sldId id="275" r:id="rId23"/>
    <p:sldId id="276" r:id="rId24"/>
    <p:sldId id="277" r:id="rId25"/>
    <p:sldId id="278" r:id="rId26"/>
    <p:sldId id="279" r:id="rId27"/>
    <p:sldId id="280" r:id="rId28"/>
    <p:sldId id="281" r:id="rId29"/>
    <p:sldId id="282" r:id="rId30"/>
    <p:sldId id="283" r:id="rId31"/>
    <p:sldId id="284" r:id="rId32"/>
    <p:sldId id="285" r:id="rId33"/>
    <p:sldId id="286" r:id="rId34"/>
    <p:sldId id="287" r:id="rId35"/>
    <p:sldId id="298" r:id="rId36"/>
    <p:sldId id="289" r:id="rId37"/>
    <p:sldId id="288" r:id="rId38"/>
    <p:sldId id="290" r:id="rId39"/>
    <p:sldId id="291" r:id="rId40"/>
    <p:sldId id="292" r:id="rId41"/>
    <p:sldId id="293" r:id="rId42"/>
    <p:sldId id="294" r:id="rId43"/>
    <p:sldId id="296" r:id="rId44"/>
    <p:sldId id="295" r:id="rId45"/>
    <p:sldId id="297" r:id="rId46"/>
  </p:sldIdLst>
  <p:sldSz cx="12192000" cy="6858000"/>
  <p:notesSz cx="6858000" cy="9144000"/>
  <p:defaultTextStyle>
    <a:defPPr>
      <a:defRPr lang="ko-KR"/>
    </a:defPPr>
    <a:lvl1pPr marL="0" algn="l" defTabSz="1219170" rtl="0" eaLnBrk="1" latinLnBrk="1" hangingPunct="1">
      <a:defRPr sz="2400" kern="1200">
        <a:solidFill>
          <a:schemeClr val="tx1"/>
        </a:solidFill>
        <a:latin typeface="+mn-lt"/>
        <a:ea typeface="+mn-ea"/>
        <a:cs typeface="+mn-cs"/>
      </a:defRPr>
    </a:lvl1pPr>
    <a:lvl2pPr marL="609585" algn="l" defTabSz="1219170" rtl="0" eaLnBrk="1" latinLnBrk="1" hangingPunct="1">
      <a:defRPr sz="2400" kern="1200">
        <a:solidFill>
          <a:schemeClr val="tx1"/>
        </a:solidFill>
        <a:latin typeface="+mn-lt"/>
        <a:ea typeface="+mn-ea"/>
        <a:cs typeface="+mn-cs"/>
      </a:defRPr>
    </a:lvl2pPr>
    <a:lvl3pPr marL="1219170" algn="l" defTabSz="1219170" rtl="0" eaLnBrk="1" latinLnBrk="1" hangingPunct="1">
      <a:defRPr sz="2400" kern="1200">
        <a:solidFill>
          <a:schemeClr val="tx1"/>
        </a:solidFill>
        <a:latin typeface="+mn-lt"/>
        <a:ea typeface="+mn-ea"/>
        <a:cs typeface="+mn-cs"/>
      </a:defRPr>
    </a:lvl3pPr>
    <a:lvl4pPr marL="1828754" algn="l" defTabSz="1219170" rtl="0" eaLnBrk="1" latinLnBrk="1" hangingPunct="1">
      <a:defRPr sz="2400" kern="1200">
        <a:solidFill>
          <a:schemeClr val="tx1"/>
        </a:solidFill>
        <a:latin typeface="+mn-lt"/>
        <a:ea typeface="+mn-ea"/>
        <a:cs typeface="+mn-cs"/>
      </a:defRPr>
    </a:lvl4pPr>
    <a:lvl5pPr marL="2438339" algn="l" defTabSz="1219170" rtl="0" eaLnBrk="1" latinLnBrk="1" hangingPunct="1">
      <a:defRPr sz="2400" kern="1200">
        <a:solidFill>
          <a:schemeClr val="tx1"/>
        </a:solidFill>
        <a:latin typeface="+mn-lt"/>
        <a:ea typeface="+mn-ea"/>
        <a:cs typeface="+mn-cs"/>
      </a:defRPr>
    </a:lvl5pPr>
    <a:lvl6pPr marL="3047924" algn="l" defTabSz="1219170" rtl="0" eaLnBrk="1" latinLnBrk="1" hangingPunct="1">
      <a:defRPr sz="2400" kern="1200">
        <a:solidFill>
          <a:schemeClr val="tx1"/>
        </a:solidFill>
        <a:latin typeface="+mn-lt"/>
        <a:ea typeface="+mn-ea"/>
        <a:cs typeface="+mn-cs"/>
      </a:defRPr>
    </a:lvl6pPr>
    <a:lvl7pPr marL="3657509" algn="l" defTabSz="1219170" rtl="0" eaLnBrk="1" latinLnBrk="1" hangingPunct="1">
      <a:defRPr sz="2400" kern="1200">
        <a:solidFill>
          <a:schemeClr val="tx1"/>
        </a:solidFill>
        <a:latin typeface="+mn-lt"/>
        <a:ea typeface="+mn-ea"/>
        <a:cs typeface="+mn-cs"/>
      </a:defRPr>
    </a:lvl7pPr>
    <a:lvl8pPr marL="4267093" algn="l" defTabSz="1219170" rtl="0" eaLnBrk="1" latinLnBrk="1" hangingPunct="1">
      <a:defRPr sz="2400" kern="1200">
        <a:solidFill>
          <a:schemeClr val="tx1"/>
        </a:solidFill>
        <a:latin typeface="+mn-lt"/>
        <a:ea typeface="+mn-ea"/>
        <a:cs typeface="+mn-cs"/>
      </a:defRPr>
    </a:lvl8pPr>
    <a:lvl9pPr marL="4876678" algn="l" defTabSz="1219170" rtl="0" eaLnBrk="1" latinLnBrk="1" hangingPunct="1">
      <a:defRPr sz="24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94D14068-FBF6-4660-93F1-20298CFCED40}" v="30" dt="2021-08-10T23:32:46.975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1755" autoAdjust="0"/>
    <p:restoredTop sz="94660"/>
  </p:normalViewPr>
  <p:slideViewPr>
    <p:cSldViewPr>
      <p:cViewPr varScale="1">
        <p:scale>
          <a:sx n="68" d="100"/>
          <a:sy n="68" d="100"/>
        </p:scale>
        <p:origin x="948" y="72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0.xml"/><Relationship Id="rId18" Type="http://schemas.openxmlformats.org/officeDocument/2006/relationships/slide" Target="slides/slide15.xml"/><Relationship Id="rId26" Type="http://schemas.openxmlformats.org/officeDocument/2006/relationships/slide" Target="slides/slide23.xml"/><Relationship Id="rId39" Type="http://schemas.openxmlformats.org/officeDocument/2006/relationships/slide" Target="slides/slide36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8.xml"/><Relationship Id="rId34" Type="http://schemas.openxmlformats.org/officeDocument/2006/relationships/slide" Target="slides/slide31.xml"/><Relationship Id="rId42" Type="http://schemas.openxmlformats.org/officeDocument/2006/relationships/slide" Target="slides/slide39.xml"/><Relationship Id="rId47" Type="http://schemas.openxmlformats.org/officeDocument/2006/relationships/notesMaster" Target="notesMasters/notesMaster1.xml"/><Relationship Id="rId50" Type="http://schemas.openxmlformats.org/officeDocument/2006/relationships/theme" Target="theme/theme1.xml"/><Relationship Id="rId55" Type="http://schemas.microsoft.com/office/2016/11/relationships/changesInfo" Target="changesInfos/changesInfo1.xml"/><Relationship Id="rId7" Type="http://schemas.openxmlformats.org/officeDocument/2006/relationships/slide" Target="slides/slide4.xml"/><Relationship Id="rId12" Type="http://schemas.openxmlformats.org/officeDocument/2006/relationships/slide" Target="slides/slide9.xml"/><Relationship Id="rId17" Type="http://schemas.openxmlformats.org/officeDocument/2006/relationships/slide" Target="slides/slide14.xml"/><Relationship Id="rId25" Type="http://schemas.openxmlformats.org/officeDocument/2006/relationships/slide" Target="slides/slide22.xml"/><Relationship Id="rId33" Type="http://schemas.openxmlformats.org/officeDocument/2006/relationships/slide" Target="slides/slide30.xml"/><Relationship Id="rId38" Type="http://schemas.openxmlformats.org/officeDocument/2006/relationships/slide" Target="slides/slide35.xml"/><Relationship Id="rId46" Type="http://schemas.openxmlformats.org/officeDocument/2006/relationships/slide" Target="slides/slide43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3.xml"/><Relationship Id="rId20" Type="http://schemas.openxmlformats.org/officeDocument/2006/relationships/slide" Target="slides/slide17.xml"/><Relationship Id="rId29" Type="http://schemas.openxmlformats.org/officeDocument/2006/relationships/slide" Target="slides/slide26.xml"/><Relationship Id="rId41" Type="http://schemas.openxmlformats.org/officeDocument/2006/relationships/slide" Target="slides/slide3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Relationship Id="rId11" Type="http://schemas.openxmlformats.org/officeDocument/2006/relationships/slide" Target="slides/slide8.xml"/><Relationship Id="rId24" Type="http://schemas.openxmlformats.org/officeDocument/2006/relationships/slide" Target="slides/slide21.xml"/><Relationship Id="rId32" Type="http://schemas.openxmlformats.org/officeDocument/2006/relationships/slide" Target="slides/slide29.xml"/><Relationship Id="rId37" Type="http://schemas.openxmlformats.org/officeDocument/2006/relationships/slide" Target="slides/slide34.xml"/><Relationship Id="rId40" Type="http://schemas.openxmlformats.org/officeDocument/2006/relationships/slide" Target="slides/slide37.xml"/><Relationship Id="rId45" Type="http://schemas.openxmlformats.org/officeDocument/2006/relationships/slide" Target="slides/slide42.xml"/><Relationship Id="rId5" Type="http://schemas.openxmlformats.org/officeDocument/2006/relationships/slide" Target="slides/slide2.xml"/><Relationship Id="rId15" Type="http://schemas.openxmlformats.org/officeDocument/2006/relationships/slide" Target="slides/slide12.xml"/><Relationship Id="rId23" Type="http://schemas.openxmlformats.org/officeDocument/2006/relationships/slide" Target="slides/slide20.xml"/><Relationship Id="rId28" Type="http://schemas.openxmlformats.org/officeDocument/2006/relationships/slide" Target="slides/slide25.xml"/><Relationship Id="rId36" Type="http://schemas.openxmlformats.org/officeDocument/2006/relationships/slide" Target="slides/slide33.xml"/><Relationship Id="rId49" Type="http://schemas.openxmlformats.org/officeDocument/2006/relationships/viewProps" Target="viewProps.xml"/><Relationship Id="rId10" Type="http://schemas.openxmlformats.org/officeDocument/2006/relationships/slide" Target="slides/slide7.xml"/><Relationship Id="rId19" Type="http://schemas.openxmlformats.org/officeDocument/2006/relationships/slide" Target="slides/slide16.xml"/><Relationship Id="rId31" Type="http://schemas.openxmlformats.org/officeDocument/2006/relationships/slide" Target="slides/slide28.xml"/><Relationship Id="rId44" Type="http://schemas.openxmlformats.org/officeDocument/2006/relationships/slide" Target="slides/slide41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slide" Target="slides/slide11.xml"/><Relationship Id="rId22" Type="http://schemas.openxmlformats.org/officeDocument/2006/relationships/slide" Target="slides/slide19.xml"/><Relationship Id="rId27" Type="http://schemas.openxmlformats.org/officeDocument/2006/relationships/slide" Target="slides/slide24.xml"/><Relationship Id="rId30" Type="http://schemas.openxmlformats.org/officeDocument/2006/relationships/slide" Target="slides/slide27.xml"/><Relationship Id="rId35" Type="http://schemas.openxmlformats.org/officeDocument/2006/relationships/slide" Target="slides/slide32.xml"/><Relationship Id="rId43" Type="http://schemas.openxmlformats.org/officeDocument/2006/relationships/slide" Target="slides/slide40.xml"/><Relationship Id="rId48" Type="http://schemas.openxmlformats.org/officeDocument/2006/relationships/presProps" Target="presProps.xml"/><Relationship Id="rId56" Type="http://schemas.microsoft.com/office/2015/10/relationships/revisionInfo" Target="revisionInfo.xml"/><Relationship Id="rId8" Type="http://schemas.openxmlformats.org/officeDocument/2006/relationships/slide" Target="slides/slide5.xml"/><Relationship Id="rId51" Type="http://schemas.openxmlformats.org/officeDocument/2006/relationships/tableStyles" Target="tableStyle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Nasil Phạm" userId="72956dafe1aa49c0" providerId="LiveId" clId="{94D14068-FBF6-4660-93F1-20298CFCED40}"/>
    <pc:docChg chg="undo custSel addSld modSld modMainMaster">
      <pc:chgData name="Nasil Phạm" userId="72956dafe1aa49c0" providerId="LiveId" clId="{94D14068-FBF6-4660-93F1-20298CFCED40}" dt="2021-08-10T23:33:56.792" v="83" actId="1038"/>
      <pc:docMkLst>
        <pc:docMk/>
      </pc:docMkLst>
      <pc:sldChg chg="modSp">
        <pc:chgData name="Nasil Phạm" userId="72956dafe1aa49c0" providerId="LiveId" clId="{94D14068-FBF6-4660-93F1-20298CFCED40}" dt="2021-08-10T23:30:36.710" v="35" actId="14100"/>
        <pc:sldMkLst>
          <pc:docMk/>
          <pc:sldMk cId="35596617" sldId="260"/>
        </pc:sldMkLst>
        <pc:spChg chg="mod">
          <ac:chgData name="Nasil Phạm" userId="72956dafe1aa49c0" providerId="LiveId" clId="{94D14068-FBF6-4660-93F1-20298CFCED40}" dt="2021-08-10T23:30:36.710" v="35" actId="14100"/>
          <ac:spMkLst>
            <pc:docMk/>
            <pc:sldMk cId="35596617" sldId="260"/>
            <ac:spMk id="16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0:36.710" v="35" actId="14100"/>
          <ac:spMkLst>
            <pc:docMk/>
            <pc:sldMk cId="35596617" sldId="260"/>
            <ac:spMk id="17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0:36.710" v="35" actId="14100"/>
          <ac:spMkLst>
            <pc:docMk/>
            <pc:sldMk cId="35596617" sldId="260"/>
            <ac:spMk id="18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0:36.710" v="35" actId="14100"/>
          <ac:spMkLst>
            <pc:docMk/>
            <pc:sldMk cId="35596617" sldId="260"/>
            <ac:spMk id="19" creationId="{00000000-0000-0000-0000-000000000000}"/>
          </ac:spMkLst>
        </pc:spChg>
        <pc:picChg chg="mod">
          <ac:chgData name="Nasil Phạm" userId="72956dafe1aa49c0" providerId="LiveId" clId="{94D14068-FBF6-4660-93F1-20298CFCED40}" dt="2021-08-10T23:30:36.710" v="35" actId="14100"/>
          <ac:picMkLst>
            <pc:docMk/>
            <pc:sldMk cId="35596617" sldId="260"/>
            <ac:picMk id="9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0:36.710" v="35" actId="14100"/>
          <ac:picMkLst>
            <pc:docMk/>
            <pc:sldMk cId="35596617" sldId="260"/>
            <ac:picMk id="10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0:36.710" v="35" actId="14100"/>
          <ac:picMkLst>
            <pc:docMk/>
            <pc:sldMk cId="35596617" sldId="260"/>
            <ac:picMk id="14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0:36.710" v="35" actId="14100"/>
          <ac:picMkLst>
            <pc:docMk/>
            <pc:sldMk cId="35596617" sldId="260"/>
            <ac:picMk id="15" creationId="{00000000-0000-0000-0000-000000000000}"/>
          </ac:picMkLst>
        </pc:picChg>
      </pc:sldChg>
      <pc:sldChg chg="modSp">
        <pc:chgData name="Nasil Phạm" userId="72956dafe1aa49c0" providerId="LiveId" clId="{94D14068-FBF6-4660-93F1-20298CFCED40}" dt="2021-08-10T23:29:34.112" v="26" actId="14100"/>
        <pc:sldMkLst>
          <pc:docMk/>
          <pc:sldMk cId="1116587580" sldId="261"/>
        </pc:sldMkLst>
        <pc:spChg chg="mod">
          <ac:chgData name="Nasil Phạm" userId="72956dafe1aa49c0" providerId="LiveId" clId="{94D14068-FBF6-4660-93F1-20298CFCED40}" dt="2021-08-10T23:29:34.112" v="26" actId="14100"/>
          <ac:spMkLst>
            <pc:docMk/>
            <pc:sldMk cId="1116587580" sldId="261"/>
            <ac:spMk id="2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29:34.112" v="26" actId="14100"/>
          <ac:spMkLst>
            <pc:docMk/>
            <pc:sldMk cId="1116587580" sldId="261"/>
            <ac:spMk id="4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29:34.112" v="26" actId="14100"/>
          <ac:spMkLst>
            <pc:docMk/>
            <pc:sldMk cId="1116587580" sldId="261"/>
            <ac:spMk id="18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29:34.112" v="26" actId="14100"/>
          <ac:spMkLst>
            <pc:docMk/>
            <pc:sldMk cId="1116587580" sldId="261"/>
            <ac:spMk id="19" creationId="{00000000-0000-0000-0000-000000000000}"/>
          </ac:spMkLst>
        </pc:spChg>
        <pc:grpChg chg="mod">
          <ac:chgData name="Nasil Phạm" userId="72956dafe1aa49c0" providerId="LiveId" clId="{94D14068-FBF6-4660-93F1-20298CFCED40}" dt="2021-08-10T23:29:34.112" v="26" actId="14100"/>
          <ac:grpSpMkLst>
            <pc:docMk/>
            <pc:sldMk cId="1116587580" sldId="261"/>
            <ac:grpSpMk id="3" creationId="{00000000-0000-0000-0000-000000000000}"/>
          </ac:grpSpMkLst>
        </pc:grpChg>
        <pc:picChg chg="mod">
          <ac:chgData name="Nasil Phạm" userId="72956dafe1aa49c0" providerId="LiveId" clId="{94D14068-FBF6-4660-93F1-20298CFCED40}" dt="2021-08-10T23:29:34.112" v="26" actId="14100"/>
          <ac:picMkLst>
            <pc:docMk/>
            <pc:sldMk cId="1116587580" sldId="261"/>
            <ac:picMk id="9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29:34.112" v="26" actId="14100"/>
          <ac:picMkLst>
            <pc:docMk/>
            <pc:sldMk cId="1116587580" sldId="261"/>
            <ac:picMk id="10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29:34.112" v="26" actId="14100"/>
          <ac:picMkLst>
            <pc:docMk/>
            <pc:sldMk cId="1116587580" sldId="261"/>
            <ac:picMk id="14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29:34.112" v="26" actId="14100"/>
          <ac:picMkLst>
            <pc:docMk/>
            <pc:sldMk cId="1116587580" sldId="261"/>
            <ac:picMk id="15" creationId="{00000000-0000-0000-0000-000000000000}"/>
          </ac:picMkLst>
        </pc:picChg>
      </pc:sldChg>
      <pc:sldChg chg="modSp">
        <pc:chgData name="Nasil Phạm" userId="72956dafe1aa49c0" providerId="LiveId" clId="{94D14068-FBF6-4660-93F1-20298CFCED40}" dt="2021-08-10T23:29:55.473" v="31" actId="1035"/>
        <pc:sldMkLst>
          <pc:docMk/>
          <pc:sldMk cId="2143625694" sldId="262"/>
        </pc:sldMkLst>
        <pc:spChg chg="mod">
          <ac:chgData name="Nasil Phạm" userId="72956dafe1aa49c0" providerId="LiveId" clId="{94D14068-FBF6-4660-93F1-20298CFCED40}" dt="2021-08-10T23:29:47.239" v="27" actId="14100"/>
          <ac:spMkLst>
            <pc:docMk/>
            <pc:sldMk cId="2143625694" sldId="262"/>
            <ac:spMk id="16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29:47.239" v="27" actId="14100"/>
          <ac:spMkLst>
            <pc:docMk/>
            <pc:sldMk cId="2143625694" sldId="262"/>
            <ac:spMk id="17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29:55.473" v="31" actId="1035"/>
          <ac:spMkLst>
            <pc:docMk/>
            <pc:sldMk cId="2143625694" sldId="262"/>
            <ac:spMk id="18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29:55.473" v="31" actId="1035"/>
          <ac:spMkLst>
            <pc:docMk/>
            <pc:sldMk cId="2143625694" sldId="262"/>
            <ac:spMk id="19" creationId="{00000000-0000-0000-0000-000000000000}"/>
          </ac:spMkLst>
        </pc:spChg>
        <pc:picChg chg="mod">
          <ac:chgData name="Nasil Phạm" userId="72956dafe1aa49c0" providerId="LiveId" clId="{94D14068-FBF6-4660-93F1-20298CFCED40}" dt="2021-08-10T23:29:47.239" v="27" actId="14100"/>
          <ac:picMkLst>
            <pc:docMk/>
            <pc:sldMk cId="2143625694" sldId="262"/>
            <ac:picMk id="9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29:47.239" v="27" actId="14100"/>
          <ac:picMkLst>
            <pc:docMk/>
            <pc:sldMk cId="2143625694" sldId="262"/>
            <ac:picMk id="10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29:55.473" v="31" actId="1035"/>
          <ac:picMkLst>
            <pc:docMk/>
            <pc:sldMk cId="2143625694" sldId="262"/>
            <ac:picMk id="14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29:55.473" v="31" actId="1035"/>
          <ac:picMkLst>
            <pc:docMk/>
            <pc:sldMk cId="2143625694" sldId="262"/>
            <ac:picMk id="15" creationId="{00000000-0000-0000-0000-000000000000}"/>
          </ac:picMkLst>
        </pc:picChg>
      </pc:sldChg>
      <pc:sldChg chg="modSp">
        <pc:chgData name="Nasil Phạm" userId="72956dafe1aa49c0" providerId="LiveId" clId="{94D14068-FBF6-4660-93F1-20298CFCED40}" dt="2021-08-10T23:30:22.603" v="34" actId="14100"/>
        <pc:sldMkLst>
          <pc:docMk/>
          <pc:sldMk cId="558657625" sldId="263"/>
        </pc:sldMkLst>
        <pc:spChg chg="mod">
          <ac:chgData name="Nasil Phạm" userId="72956dafe1aa49c0" providerId="LiveId" clId="{94D14068-FBF6-4660-93F1-20298CFCED40}" dt="2021-08-10T23:30:14.877" v="33" actId="14100"/>
          <ac:spMkLst>
            <pc:docMk/>
            <pc:sldMk cId="558657625" sldId="263"/>
            <ac:spMk id="13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0:14.877" v="33" actId="14100"/>
          <ac:spMkLst>
            <pc:docMk/>
            <pc:sldMk cId="558657625" sldId="263"/>
            <ac:spMk id="16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0:07.085" v="32" actId="14100"/>
          <ac:spMkLst>
            <pc:docMk/>
            <pc:sldMk cId="558657625" sldId="263"/>
            <ac:spMk id="18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0:07.085" v="32" actId="14100"/>
          <ac:spMkLst>
            <pc:docMk/>
            <pc:sldMk cId="558657625" sldId="263"/>
            <ac:spMk id="19" creationId="{00000000-0000-0000-0000-000000000000}"/>
          </ac:spMkLst>
        </pc:spChg>
        <pc:grpChg chg="mod">
          <ac:chgData name="Nasil Phạm" userId="72956dafe1aa49c0" providerId="LiveId" clId="{94D14068-FBF6-4660-93F1-20298CFCED40}" dt="2021-08-10T23:30:14.877" v="33" actId="14100"/>
          <ac:grpSpMkLst>
            <pc:docMk/>
            <pc:sldMk cId="558657625" sldId="263"/>
            <ac:grpSpMk id="11" creationId="{00000000-0000-0000-0000-000000000000}"/>
          </ac:grpSpMkLst>
        </pc:grpChg>
        <pc:picChg chg="mod">
          <ac:chgData name="Nasil Phạm" userId="72956dafe1aa49c0" providerId="LiveId" clId="{94D14068-FBF6-4660-93F1-20298CFCED40}" dt="2021-08-10T23:30:22.603" v="34" actId="14100"/>
          <ac:picMkLst>
            <pc:docMk/>
            <pc:sldMk cId="558657625" sldId="263"/>
            <ac:picMk id="9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0:14.877" v="33" actId="14100"/>
          <ac:picMkLst>
            <pc:docMk/>
            <pc:sldMk cId="558657625" sldId="263"/>
            <ac:picMk id="12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0:07.085" v="32" actId="14100"/>
          <ac:picMkLst>
            <pc:docMk/>
            <pc:sldMk cId="558657625" sldId="263"/>
            <ac:picMk id="14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0:07.085" v="32" actId="14100"/>
          <ac:picMkLst>
            <pc:docMk/>
            <pc:sldMk cId="558657625" sldId="263"/>
            <ac:picMk id="15" creationId="{00000000-0000-0000-0000-000000000000}"/>
          </ac:picMkLst>
        </pc:picChg>
      </pc:sldChg>
      <pc:sldChg chg="modSp mod">
        <pc:chgData name="Nasil Phạm" userId="72956dafe1aa49c0" providerId="LiveId" clId="{94D14068-FBF6-4660-93F1-20298CFCED40}" dt="2021-08-10T23:30:54.438" v="40" actId="404"/>
        <pc:sldMkLst>
          <pc:docMk/>
          <pc:sldMk cId="435835620" sldId="264"/>
        </pc:sldMkLst>
        <pc:spChg chg="mod">
          <ac:chgData name="Nasil Phạm" userId="72956dafe1aa49c0" providerId="LiveId" clId="{94D14068-FBF6-4660-93F1-20298CFCED40}" dt="2021-08-10T23:30:51.519" v="38" actId="14100"/>
          <ac:spMkLst>
            <pc:docMk/>
            <pc:sldMk cId="435835620" sldId="264"/>
            <ac:spMk id="16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0:51.519" v="38" actId="14100"/>
          <ac:spMkLst>
            <pc:docMk/>
            <pc:sldMk cId="435835620" sldId="264"/>
            <ac:spMk id="17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0:51.519" v="38" actId="14100"/>
          <ac:spMkLst>
            <pc:docMk/>
            <pc:sldMk cId="435835620" sldId="264"/>
            <ac:spMk id="19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0:51.519" v="38" actId="14100"/>
          <ac:spMkLst>
            <pc:docMk/>
            <pc:sldMk cId="435835620" sldId="264"/>
            <ac:spMk id="22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0:54.438" v="40" actId="404"/>
          <ac:spMkLst>
            <pc:docMk/>
            <pc:sldMk cId="435835620" sldId="264"/>
            <ac:spMk id="23" creationId="{00000000-0000-0000-0000-000000000000}"/>
          </ac:spMkLst>
        </pc:spChg>
        <pc:grpChg chg="mod">
          <ac:chgData name="Nasil Phạm" userId="72956dafe1aa49c0" providerId="LiveId" clId="{94D14068-FBF6-4660-93F1-20298CFCED40}" dt="2021-08-10T23:30:51.519" v="38" actId="14100"/>
          <ac:grpSpMkLst>
            <pc:docMk/>
            <pc:sldMk cId="435835620" sldId="264"/>
            <ac:grpSpMk id="20" creationId="{00000000-0000-0000-0000-000000000000}"/>
          </ac:grpSpMkLst>
        </pc:grpChg>
        <pc:picChg chg="mod">
          <ac:chgData name="Nasil Phạm" userId="72956dafe1aa49c0" providerId="LiveId" clId="{94D14068-FBF6-4660-93F1-20298CFCED40}" dt="2021-08-10T23:30:51.519" v="38" actId="14100"/>
          <ac:picMkLst>
            <pc:docMk/>
            <pc:sldMk cId="435835620" sldId="264"/>
            <ac:picMk id="9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0:51.519" v="38" actId="14100"/>
          <ac:picMkLst>
            <pc:docMk/>
            <pc:sldMk cId="435835620" sldId="264"/>
            <ac:picMk id="10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0:51.519" v="38" actId="14100"/>
          <ac:picMkLst>
            <pc:docMk/>
            <pc:sldMk cId="435835620" sldId="264"/>
            <ac:picMk id="15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0:51.519" v="38" actId="14100"/>
          <ac:picMkLst>
            <pc:docMk/>
            <pc:sldMk cId="435835620" sldId="264"/>
            <ac:picMk id="21" creationId="{00000000-0000-0000-0000-000000000000}"/>
          </ac:picMkLst>
        </pc:picChg>
      </pc:sldChg>
      <pc:sldChg chg="modSp mod">
        <pc:chgData name="Nasil Phạm" userId="72956dafe1aa49c0" providerId="LiveId" clId="{94D14068-FBF6-4660-93F1-20298CFCED40}" dt="2021-08-10T23:31:10.917" v="44" actId="404"/>
        <pc:sldMkLst>
          <pc:docMk/>
          <pc:sldMk cId="141790904" sldId="266"/>
        </pc:sldMkLst>
        <pc:spChg chg="mod">
          <ac:chgData name="Nasil Phạm" userId="72956dafe1aa49c0" providerId="LiveId" clId="{94D14068-FBF6-4660-93F1-20298CFCED40}" dt="2021-08-10T23:31:06.383" v="41" actId="14100"/>
          <ac:spMkLst>
            <pc:docMk/>
            <pc:sldMk cId="141790904" sldId="266"/>
            <ac:spMk id="13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1:06.383" v="41" actId="14100"/>
          <ac:spMkLst>
            <pc:docMk/>
            <pc:sldMk cId="141790904" sldId="266"/>
            <ac:spMk id="16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1:06.383" v="41" actId="14100"/>
          <ac:spMkLst>
            <pc:docMk/>
            <pc:sldMk cId="141790904" sldId="266"/>
            <ac:spMk id="17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1:06.383" v="41" actId="14100"/>
          <ac:spMkLst>
            <pc:docMk/>
            <pc:sldMk cId="141790904" sldId="266"/>
            <ac:spMk id="18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1:10.917" v="44" actId="404"/>
          <ac:spMkLst>
            <pc:docMk/>
            <pc:sldMk cId="141790904" sldId="266"/>
            <ac:spMk id="20" creationId="{00000000-0000-0000-0000-000000000000}"/>
          </ac:spMkLst>
        </pc:spChg>
        <pc:grpChg chg="mod">
          <ac:chgData name="Nasil Phạm" userId="72956dafe1aa49c0" providerId="LiveId" clId="{94D14068-FBF6-4660-93F1-20298CFCED40}" dt="2021-08-10T23:31:06.383" v="41" actId="14100"/>
          <ac:grpSpMkLst>
            <pc:docMk/>
            <pc:sldMk cId="141790904" sldId="266"/>
            <ac:grpSpMk id="11" creationId="{00000000-0000-0000-0000-000000000000}"/>
          </ac:grpSpMkLst>
        </pc:grpChg>
        <pc:picChg chg="mod">
          <ac:chgData name="Nasil Phạm" userId="72956dafe1aa49c0" providerId="LiveId" clId="{94D14068-FBF6-4660-93F1-20298CFCED40}" dt="2021-08-10T23:31:06.383" v="41" actId="14100"/>
          <ac:picMkLst>
            <pc:docMk/>
            <pc:sldMk cId="141790904" sldId="266"/>
            <ac:picMk id="9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1:06.383" v="41" actId="14100"/>
          <ac:picMkLst>
            <pc:docMk/>
            <pc:sldMk cId="141790904" sldId="266"/>
            <ac:picMk id="10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1:06.383" v="41" actId="14100"/>
          <ac:picMkLst>
            <pc:docMk/>
            <pc:sldMk cId="141790904" sldId="266"/>
            <ac:picMk id="12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1:06.383" v="41" actId="14100"/>
          <ac:picMkLst>
            <pc:docMk/>
            <pc:sldMk cId="141790904" sldId="266"/>
            <ac:picMk id="14" creationId="{00000000-0000-0000-0000-000000000000}"/>
          </ac:picMkLst>
        </pc:picChg>
      </pc:sldChg>
      <pc:sldChg chg="modSp">
        <pc:chgData name="Nasil Phạm" userId="72956dafe1aa49c0" providerId="LiveId" clId="{94D14068-FBF6-4660-93F1-20298CFCED40}" dt="2021-08-10T23:31:27.662" v="45" actId="14100"/>
        <pc:sldMkLst>
          <pc:docMk/>
          <pc:sldMk cId="1466703226" sldId="268"/>
        </pc:sldMkLst>
        <pc:spChg chg="mod">
          <ac:chgData name="Nasil Phạm" userId="72956dafe1aa49c0" providerId="LiveId" clId="{94D14068-FBF6-4660-93F1-20298CFCED40}" dt="2021-08-10T23:31:27.662" v="45" actId="14100"/>
          <ac:spMkLst>
            <pc:docMk/>
            <pc:sldMk cId="1466703226" sldId="268"/>
            <ac:spMk id="16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1:27.662" v="45" actId="14100"/>
          <ac:spMkLst>
            <pc:docMk/>
            <pc:sldMk cId="1466703226" sldId="268"/>
            <ac:spMk id="17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1:27.662" v="45" actId="14100"/>
          <ac:spMkLst>
            <pc:docMk/>
            <pc:sldMk cId="1466703226" sldId="268"/>
            <ac:spMk id="18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1:27.662" v="45" actId="14100"/>
          <ac:spMkLst>
            <pc:docMk/>
            <pc:sldMk cId="1466703226" sldId="268"/>
            <ac:spMk id="19" creationId="{00000000-0000-0000-0000-000000000000}"/>
          </ac:spMkLst>
        </pc:spChg>
        <pc:picChg chg="mod">
          <ac:chgData name="Nasil Phạm" userId="72956dafe1aa49c0" providerId="LiveId" clId="{94D14068-FBF6-4660-93F1-20298CFCED40}" dt="2021-08-10T23:31:27.662" v="45" actId="14100"/>
          <ac:picMkLst>
            <pc:docMk/>
            <pc:sldMk cId="1466703226" sldId="268"/>
            <ac:picMk id="9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1:27.662" v="45" actId="14100"/>
          <ac:picMkLst>
            <pc:docMk/>
            <pc:sldMk cId="1466703226" sldId="268"/>
            <ac:picMk id="10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1:27.662" v="45" actId="14100"/>
          <ac:picMkLst>
            <pc:docMk/>
            <pc:sldMk cId="1466703226" sldId="268"/>
            <ac:picMk id="14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1:27.662" v="45" actId="14100"/>
          <ac:picMkLst>
            <pc:docMk/>
            <pc:sldMk cId="1466703226" sldId="268"/>
            <ac:picMk id="15" creationId="{00000000-0000-0000-0000-000000000000}"/>
          </ac:picMkLst>
        </pc:picChg>
      </pc:sldChg>
      <pc:sldChg chg="modSp mod">
        <pc:chgData name="Nasil Phạm" userId="72956dafe1aa49c0" providerId="LiveId" clId="{94D14068-FBF6-4660-93F1-20298CFCED40}" dt="2021-08-10T23:31:41.343" v="48" actId="404"/>
        <pc:sldMkLst>
          <pc:docMk/>
          <pc:sldMk cId="747106532" sldId="269"/>
        </pc:sldMkLst>
        <pc:spChg chg="mod">
          <ac:chgData name="Nasil Phạm" userId="72956dafe1aa49c0" providerId="LiveId" clId="{94D14068-FBF6-4660-93F1-20298CFCED40}" dt="2021-08-10T23:31:38.071" v="46" actId="14100"/>
          <ac:spMkLst>
            <pc:docMk/>
            <pc:sldMk cId="747106532" sldId="269"/>
            <ac:spMk id="2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1:41.343" v="48" actId="404"/>
          <ac:spMkLst>
            <pc:docMk/>
            <pc:sldMk cId="747106532" sldId="269"/>
            <ac:spMk id="11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1:38.071" v="46" actId="14100"/>
          <ac:spMkLst>
            <pc:docMk/>
            <pc:sldMk cId="747106532" sldId="269"/>
            <ac:spMk id="17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1:38.071" v="46" actId="14100"/>
          <ac:spMkLst>
            <pc:docMk/>
            <pc:sldMk cId="747106532" sldId="269"/>
            <ac:spMk id="18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1:38.071" v="46" actId="14100"/>
          <ac:spMkLst>
            <pc:docMk/>
            <pc:sldMk cId="747106532" sldId="269"/>
            <ac:spMk id="19" creationId="{00000000-0000-0000-0000-000000000000}"/>
          </ac:spMkLst>
        </pc:spChg>
        <pc:grpChg chg="mod">
          <ac:chgData name="Nasil Phạm" userId="72956dafe1aa49c0" providerId="LiveId" clId="{94D14068-FBF6-4660-93F1-20298CFCED40}" dt="2021-08-10T23:31:38.071" v="46" actId="14100"/>
          <ac:grpSpMkLst>
            <pc:docMk/>
            <pc:sldMk cId="747106532" sldId="269"/>
            <ac:grpSpMk id="3" creationId="{00000000-0000-0000-0000-000000000000}"/>
          </ac:grpSpMkLst>
        </pc:grpChg>
        <pc:picChg chg="mod">
          <ac:chgData name="Nasil Phạm" userId="72956dafe1aa49c0" providerId="LiveId" clId="{94D14068-FBF6-4660-93F1-20298CFCED40}" dt="2021-08-10T23:31:38.071" v="46" actId="14100"/>
          <ac:picMkLst>
            <pc:docMk/>
            <pc:sldMk cId="747106532" sldId="269"/>
            <ac:picMk id="9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1:38.071" v="46" actId="14100"/>
          <ac:picMkLst>
            <pc:docMk/>
            <pc:sldMk cId="747106532" sldId="269"/>
            <ac:picMk id="10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1:38.071" v="46" actId="14100"/>
          <ac:picMkLst>
            <pc:docMk/>
            <pc:sldMk cId="747106532" sldId="269"/>
            <ac:picMk id="14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1:38.071" v="46" actId="14100"/>
          <ac:picMkLst>
            <pc:docMk/>
            <pc:sldMk cId="747106532" sldId="269"/>
            <ac:picMk id="15" creationId="{00000000-0000-0000-0000-000000000000}"/>
          </ac:picMkLst>
        </pc:picChg>
      </pc:sldChg>
      <pc:sldChg chg="modSp">
        <pc:chgData name="Nasil Phạm" userId="72956dafe1aa49c0" providerId="LiveId" clId="{94D14068-FBF6-4660-93F1-20298CFCED40}" dt="2021-08-10T23:31:50.677" v="49" actId="14100"/>
        <pc:sldMkLst>
          <pc:docMk/>
          <pc:sldMk cId="282126184" sldId="270"/>
        </pc:sldMkLst>
        <pc:spChg chg="mod">
          <ac:chgData name="Nasil Phạm" userId="72956dafe1aa49c0" providerId="LiveId" clId="{94D14068-FBF6-4660-93F1-20298CFCED40}" dt="2021-08-10T23:31:50.677" v="49" actId="14100"/>
          <ac:spMkLst>
            <pc:docMk/>
            <pc:sldMk cId="282126184" sldId="270"/>
            <ac:spMk id="16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1:50.677" v="49" actId="14100"/>
          <ac:spMkLst>
            <pc:docMk/>
            <pc:sldMk cId="282126184" sldId="270"/>
            <ac:spMk id="17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1:50.677" v="49" actId="14100"/>
          <ac:spMkLst>
            <pc:docMk/>
            <pc:sldMk cId="282126184" sldId="270"/>
            <ac:spMk id="18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1:50.677" v="49" actId="14100"/>
          <ac:spMkLst>
            <pc:docMk/>
            <pc:sldMk cId="282126184" sldId="270"/>
            <ac:spMk id="19" creationId="{00000000-0000-0000-0000-000000000000}"/>
          </ac:spMkLst>
        </pc:spChg>
        <pc:picChg chg="mod">
          <ac:chgData name="Nasil Phạm" userId="72956dafe1aa49c0" providerId="LiveId" clId="{94D14068-FBF6-4660-93F1-20298CFCED40}" dt="2021-08-10T23:31:50.677" v="49" actId="14100"/>
          <ac:picMkLst>
            <pc:docMk/>
            <pc:sldMk cId="282126184" sldId="270"/>
            <ac:picMk id="9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1:50.677" v="49" actId="14100"/>
          <ac:picMkLst>
            <pc:docMk/>
            <pc:sldMk cId="282126184" sldId="270"/>
            <ac:picMk id="10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1:50.677" v="49" actId="14100"/>
          <ac:picMkLst>
            <pc:docMk/>
            <pc:sldMk cId="282126184" sldId="270"/>
            <ac:picMk id="14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1:50.677" v="49" actId="14100"/>
          <ac:picMkLst>
            <pc:docMk/>
            <pc:sldMk cId="282126184" sldId="270"/>
            <ac:picMk id="15" creationId="{00000000-0000-0000-0000-000000000000}"/>
          </ac:picMkLst>
        </pc:picChg>
      </pc:sldChg>
      <pc:sldChg chg="modSp mod">
        <pc:chgData name="Nasil Phạm" userId="72956dafe1aa49c0" providerId="LiveId" clId="{94D14068-FBF6-4660-93F1-20298CFCED40}" dt="2021-08-10T23:32:04.120" v="53" actId="404"/>
        <pc:sldMkLst>
          <pc:docMk/>
          <pc:sldMk cId="1487786223" sldId="271"/>
        </pc:sldMkLst>
        <pc:spChg chg="mod">
          <ac:chgData name="Nasil Phạm" userId="72956dafe1aa49c0" providerId="LiveId" clId="{94D14068-FBF6-4660-93F1-20298CFCED40}" dt="2021-08-10T23:32:00.957" v="50" actId="14100"/>
          <ac:spMkLst>
            <pc:docMk/>
            <pc:sldMk cId="1487786223" sldId="271"/>
            <ac:spMk id="13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2:00.957" v="50" actId="14100"/>
          <ac:spMkLst>
            <pc:docMk/>
            <pc:sldMk cId="1487786223" sldId="271"/>
            <ac:spMk id="16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2:04.120" v="53" actId="404"/>
          <ac:spMkLst>
            <pc:docMk/>
            <pc:sldMk cId="1487786223" sldId="271"/>
            <ac:spMk id="17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2:00.957" v="50" actId="14100"/>
          <ac:spMkLst>
            <pc:docMk/>
            <pc:sldMk cId="1487786223" sldId="271"/>
            <ac:spMk id="18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2:00.957" v="50" actId="14100"/>
          <ac:spMkLst>
            <pc:docMk/>
            <pc:sldMk cId="1487786223" sldId="271"/>
            <ac:spMk id="19" creationId="{00000000-0000-0000-0000-000000000000}"/>
          </ac:spMkLst>
        </pc:spChg>
        <pc:grpChg chg="mod">
          <ac:chgData name="Nasil Phạm" userId="72956dafe1aa49c0" providerId="LiveId" clId="{94D14068-FBF6-4660-93F1-20298CFCED40}" dt="2021-08-10T23:32:00.957" v="50" actId="14100"/>
          <ac:grpSpMkLst>
            <pc:docMk/>
            <pc:sldMk cId="1487786223" sldId="271"/>
            <ac:grpSpMk id="11" creationId="{00000000-0000-0000-0000-000000000000}"/>
          </ac:grpSpMkLst>
        </pc:grpChg>
        <pc:picChg chg="mod">
          <ac:chgData name="Nasil Phạm" userId="72956dafe1aa49c0" providerId="LiveId" clId="{94D14068-FBF6-4660-93F1-20298CFCED40}" dt="2021-08-10T23:32:00.957" v="50" actId="14100"/>
          <ac:picMkLst>
            <pc:docMk/>
            <pc:sldMk cId="1487786223" sldId="271"/>
            <ac:picMk id="9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2:00.957" v="50" actId="14100"/>
          <ac:picMkLst>
            <pc:docMk/>
            <pc:sldMk cId="1487786223" sldId="271"/>
            <ac:picMk id="12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2:00.957" v="50" actId="14100"/>
          <ac:picMkLst>
            <pc:docMk/>
            <pc:sldMk cId="1487786223" sldId="271"/>
            <ac:picMk id="14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2:00.957" v="50" actId="14100"/>
          <ac:picMkLst>
            <pc:docMk/>
            <pc:sldMk cId="1487786223" sldId="271"/>
            <ac:picMk id="15" creationId="{00000000-0000-0000-0000-000000000000}"/>
          </ac:picMkLst>
        </pc:picChg>
      </pc:sldChg>
      <pc:sldChg chg="modSp">
        <pc:chgData name="Nasil Phạm" userId="72956dafe1aa49c0" providerId="LiveId" clId="{94D14068-FBF6-4660-93F1-20298CFCED40}" dt="2021-08-10T23:32:14.037" v="55" actId="14100"/>
        <pc:sldMkLst>
          <pc:docMk/>
          <pc:sldMk cId="152515269" sldId="272"/>
        </pc:sldMkLst>
        <pc:spChg chg="mod">
          <ac:chgData name="Nasil Phạm" userId="72956dafe1aa49c0" providerId="LiveId" clId="{94D14068-FBF6-4660-93F1-20298CFCED40}" dt="2021-08-10T23:32:14.037" v="55" actId="14100"/>
          <ac:spMkLst>
            <pc:docMk/>
            <pc:sldMk cId="152515269" sldId="272"/>
            <ac:spMk id="16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2:14.037" v="55" actId="14100"/>
          <ac:spMkLst>
            <pc:docMk/>
            <pc:sldMk cId="152515269" sldId="272"/>
            <ac:spMk id="17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2:14.037" v="55" actId="14100"/>
          <ac:spMkLst>
            <pc:docMk/>
            <pc:sldMk cId="152515269" sldId="272"/>
            <ac:spMk id="18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2:14.037" v="55" actId="14100"/>
          <ac:spMkLst>
            <pc:docMk/>
            <pc:sldMk cId="152515269" sldId="272"/>
            <ac:spMk id="19" creationId="{00000000-0000-0000-0000-000000000000}"/>
          </ac:spMkLst>
        </pc:spChg>
        <pc:picChg chg="mod">
          <ac:chgData name="Nasil Phạm" userId="72956dafe1aa49c0" providerId="LiveId" clId="{94D14068-FBF6-4660-93F1-20298CFCED40}" dt="2021-08-10T23:32:14.037" v="55" actId="14100"/>
          <ac:picMkLst>
            <pc:docMk/>
            <pc:sldMk cId="152515269" sldId="272"/>
            <ac:picMk id="9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2:14.037" v="55" actId="14100"/>
          <ac:picMkLst>
            <pc:docMk/>
            <pc:sldMk cId="152515269" sldId="272"/>
            <ac:picMk id="10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2:14.037" v="55" actId="14100"/>
          <ac:picMkLst>
            <pc:docMk/>
            <pc:sldMk cId="152515269" sldId="272"/>
            <ac:picMk id="14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2:14.037" v="55" actId="14100"/>
          <ac:picMkLst>
            <pc:docMk/>
            <pc:sldMk cId="152515269" sldId="272"/>
            <ac:picMk id="15" creationId="{00000000-0000-0000-0000-000000000000}"/>
          </ac:picMkLst>
        </pc:picChg>
      </pc:sldChg>
      <pc:sldChg chg="modSp mod">
        <pc:chgData name="Nasil Phạm" userId="72956dafe1aa49c0" providerId="LiveId" clId="{94D14068-FBF6-4660-93F1-20298CFCED40}" dt="2021-08-10T23:32:27.358" v="60" actId="404"/>
        <pc:sldMkLst>
          <pc:docMk/>
          <pc:sldMk cId="2677773069" sldId="273"/>
        </pc:sldMkLst>
        <pc:spChg chg="mod">
          <ac:chgData name="Nasil Phạm" userId="72956dafe1aa49c0" providerId="LiveId" clId="{94D14068-FBF6-4660-93F1-20298CFCED40}" dt="2021-08-10T23:32:27.358" v="60" actId="404"/>
          <ac:spMkLst>
            <pc:docMk/>
            <pc:sldMk cId="2677773069" sldId="273"/>
            <ac:spMk id="11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2:25.142" v="58" actId="14100"/>
          <ac:spMkLst>
            <pc:docMk/>
            <pc:sldMk cId="2677773069" sldId="273"/>
            <ac:spMk id="16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2:25.142" v="58" actId="14100"/>
          <ac:spMkLst>
            <pc:docMk/>
            <pc:sldMk cId="2677773069" sldId="273"/>
            <ac:spMk id="17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2:25.142" v="58" actId="14100"/>
          <ac:spMkLst>
            <pc:docMk/>
            <pc:sldMk cId="2677773069" sldId="273"/>
            <ac:spMk id="19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2:25.142" v="58" actId="14100"/>
          <ac:spMkLst>
            <pc:docMk/>
            <pc:sldMk cId="2677773069" sldId="273"/>
            <ac:spMk id="22" creationId="{00000000-0000-0000-0000-000000000000}"/>
          </ac:spMkLst>
        </pc:spChg>
        <pc:grpChg chg="mod">
          <ac:chgData name="Nasil Phạm" userId="72956dafe1aa49c0" providerId="LiveId" clId="{94D14068-FBF6-4660-93F1-20298CFCED40}" dt="2021-08-10T23:32:25.142" v="58" actId="14100"/>
          <ac:grpSpMkLst>
            <pc:docMk/>
            <pc:sldMk cId="2677773069" sldId="273"/>
            <ac:grpSpMk id="20" creationId="{00000000-0000-0000-0000-000000000000}"/>
          </ac:grpSpMkLst>
        </pc:grpChg>
        <pc:picChg chg="mod">
          <ac:chgData name="Nasil Phạm" userId="72956dafe1aa49c0" providerId="LiveId" clId="{94D14068-FBF6-4660-93F1-20298CFCED40}" dt="2021-08-10T23:32:25.142" v="58" actId="14100"/>
          <ac:picMkLst>
            <pc:docMk/>
            <pc:sldMk cId="2677773069" sldId="273"/>
            <ac:picMk id="9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2:25.142" v="58" actId="14100"/>
          <ac:picMkLst>
            <pc:docMk/>
            <pc:sldMk cId="2677773069" sldId="273"/>
            <ac:picMk id="10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2:25.142" v="58" actId="14100"/>
          <ac:picMkLst>
            <pc:docMk/>
            <pc:sldMk cId="2677773069" sldId="273"/>
            <ac:picMk id="15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2:25.142" v="58" actId="14100"/>
          <ac:picMkLst>
            <pc:docMk/>
            <pc:sldMk cId="2677773069" sldId="273"/>
            <ac:picMk id="21" creationId="{00000000-0000-0000-0000-000000000000}"/>
          </ac:picMkLst>
        </pc:picChg>
      </pc:sldChg>
      <pc:sldChg chg="modSp">
        <pc:chgData name="Nasil Phạm" userId="72956dafe1aa49c0" providerId="LiveId" clId="{94D14068-FBF6-4660-93F1-20298CFCED40}" dt="2021-08-10T23:32:36.606" v="61" actId="14100"/>
        <pc:sldMkLst>
          <pc:docMk/>
          <pc:sldMk cId="497489455" sldId="274"/>
        </pc:sldMkLst>
        <pc:spChg chg="mod">
          <ac:chgData name="Nasil Phạm" userId="72956dafe1aa49c0" providerId="LiveId" clId="{94D14068-FBF6-4660-93F1-20298CFCED40}" dt="2021-08-10T23:32:36.606" v="61" actId="14100"/>
          <ac:spMkLst>
            <pc:docMk/>
            <pc:sldMk cId="497489455" sldId="274"/>
            <ac:spMk id="16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2:36.606" v="61" actId="14100"/>
          <ac:spMkLst>
            <pc:docMk/>
            <pc:sldMk cId="497489455" sldId="274"/>
            <ac:spMk id="17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2:36.606" v="61" actId="14100"/>
          <ac:spMkLst>
            <pc:docMk/>
            <pc:sldMk cId="497489455" sldId="274"/>
            <ac:spMk id="18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2:36.606" v="61" actId="14100"/>
          <ac:spMkLst>
            <pc:docMk/>
            <pc:sldMk cId="497489455" sldId="274"/>
            <ac:spMk id="19" creationId="{00000000-0000-0000-0000-000000000000}"/>
          </ac:spMkLst>
        </pc:spChg>
        <pc:picChg chg="mod">
          <ac:chgData name="Nasil Phạm" userId="72956dafe1aa49c0" providerId="LiveId" clId="{94D14068-FBF6-4660-93F1-20298CFCED40}" dt="2021-08-10T23:32:36.606" v="61" actId="14100"/>
          <ac:picMkLst>
            <pc:docMk/>
            <pc:sldMk cId="497489455" sldId="274"/>
            <ac:picMk id="9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2:36.606" v="61" actId="14100"/>
          <ac:picMkLst>
            <pc:docMk/>
            <pc:sldMk cId="497489455" sldId="274"/>
            <ac:picMk id="10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2:36.606" v="61" actId="14100"/>
          <ac:picMkLst>
            <pc:docMk/>
            <pc:sldMk cId="497489455" sldId="274"/>
            <ac:picMk id="14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2:36.606" v="61" actId="14100"/>
          <ac:picMkLst>
            <pc:docMk/>
            <pc:sldMk cId="497489455" sldId="274"/>
            <ac:picMk id="15" creationId="{00000000-0000-0000-0000-000000000000}"/>
          </ac:picMkLst>
        </pc:picChg>
      </pc:sldChg>
      <pc:sldChg chg="modSp mod">
        <pc:chgData name="Nasil Phạm" userId="72956dafe1aa49c0" providerId="LiveId" clId="{94D14068-FBF6-4660-93F1-20298CFCED40}" dt="2021-08-10T23:32:54.816" v="72" actId="1037"/>
        <pc:sldMkLst>
          <pc:docMk/>
          <pc:sldMk cId="699384093" sldId="275"/>
        </pc:sldMkLst>
        <pc:spChg chg="mod">
          <ac:chgData name="Nasil Phạm" userId="72956dafe1aa49c0" providerId="LiveId" clId="{94D14068-FBF6-4660-93F1-20298CFCED40}" dt="2021-08-10T23:32:46.974" v="63" actId="14100"/>
          <ac:spMkLst>
            <pc:docMk/>
            <pc:sldMk cId="699384093" sldId="275"/>
            <ac:spMk id="13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2:54.816" v="72" actId="1037"/>
          <ac:spMkLst>
            <pc:docMk/>
            <pc:sldMk cId="699384093" sldId="275"/>
            <ac:spMk id="15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2:46.974" v="63" actId="14100"/>
          <ac:spMkLst>
            <pc:docMk/>
            <pc:sldMk cId="699384093" sldId="275"/>
            <ac:spMk id="16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2:46.974" v="63" actId="14100"/>
          <ac:spMkLst>
            <pc:docMk/>
            <pc:sldMk cId="699384093" sldId="275"/>
            <ac:spMk id="17" creationId="{00000000-0000-0000-0000-000000000000}"/>
          </ac:spMkLst>
        </pc:spChg>
        <pc:spChg chg="mod">
          <ac:chgData name="Nasil Phạm" userId="72956dafe1aa49c0" providerId="LiveId" clId="{94D14068-FBF6-4660-93F1-20298CFCED40}" dt="2021-08-10T23:32:46.974" v="63" actId="14100"/>
          <ac:spMkLst>
            <pc:docMk/>
            <pc:sldMk cId="699384093" sldId="275"/>
            <ac:spMk id="18" creationId="{00000000-0000-0000-0000-000000000000}"/>
          </ac:spMkLst>
        </pc:spChg>
        <pc:grpChg chg="mod">
          <ac:chgData name="Nasil Phạm" userId="72956dafe1aa49c0" providerId="LiveId" clId="{94D14068-FBF6-4660-93F1-20298CFCED40}" dt="2021-08-10T23:32:46.974" v="63" actId="14100"/>
          <ac:grpSpMkLst>
            <pc:docMk/>
            <pc:sldMk cId="699384093" sldId="275"/>
            <ac:grpSpMk id="11" creationId="{00000000-0000-0000-0000-000000000000}"/>
          </ac:grpSpMkLst>
        </pc:grpChg>
        <pc:picChg chg="mod">
          <ac:chgData name="Nasil Phạm" userId="72956dafe1aa49c0" providerId="LiveId" clId="{94D14068-FBF6-4660-93F1-20298CFCED40}" dt="2021-08-10T23:32:46.974" v="63" actId="14100"/>
          <ac:picMkLst>
            <pc:docMk/>
            <pc:sldMk cId="699384093" sldId="275"/>
            <ac:picMk id="9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2:46.974" v="63" actId="14100"/>
          <ac:picMkLst>
            <pc:docMk/>
            <pc:sldMk cId="699384093" sldId="275"/>
            <ac:picMk id="10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2:46.974" v="63" actId="14100"/>
          <ac:picMkLst>
            <pc:docMk/>
            <pc:sldMk cId="699384093" sldId="275"/>
            <ac:picMk id="12" creationId="{00000000-0000-0000-0000-000000000000}"/>
          </ac:picMkLst>
        </pc:picChg>
        <pc:picChg chg="mod">
          <ac:chgData name="Nasil Phạm" userId="72956dafe1aa49c0" providerId="LiveId" clId="{94D14068-FBF6-4660-93F1-20298CFCED40}" dt="2021-08-10T23:32:46.974" v="63" actId="14100"/>
          <ac:picMkLst>
            <pc:docMk/>
            <pc:sldMk cId="699384093" sldId="275"/>
            <ac:picMk id="14" creationId="{00000000-0000-0000-0000-000000000000}"/>
          </ac:picMkLst>
        </pc:picChg>
      </pc:sldChg>
      <pc:sldChg chg="modSp mod">
        <pc:chgData name="Nasil Phạm" userId="72956dafe1aa49c0" providerId="LiveId" clId="{94D14068-FBF6-4660-93F1-20298CFCED40}" dt="2021-08-10T23:33:56.792" v="83" actId="1038"/>
        <pc:sldMkLst>
          <pc:docMk/>
          <pc:sldMk cId="2011760123" sldId="295"/>
        </pc:sldMkLst>
        <pc:spChg chg="mod">
          <ac:chgData name="Nasil Phạm" userId="72956dafe1aa49c0" providerId="LiveId" clId="{94D14068-FBF6-4660-93F1-20298CFCED40}" dt="2021-08-10T23:33:56.792" v="83" actId="1038"/>
          <ac:spMkLst>
            <pc:docMk/>
            <pc:sldMk cId="2011760123" sldId="295"/>
            <ac:spMk id="5" creationId="{00000000-0000-0000-0000-000000000000}"/>
          </ac:spMkLst>
        </pc:spChg>
      </pc:sldChg>
      <pc:sldChg chg="new">
        <pc:chgData name="Nasil Phạm" userId="72956dafe1aa49c0" providerId="LiveId" clId="{94D14068-FBF6-4660-93F1-20298CFCED40}" dt="2021-08-09T08:06:30.402" v="24" actId="680"/>
        <pc:sldMkLst>
          <pc:docMk/>
          <pc:sldMk cId="2341362838" sldId="299"/>
        </pc:sldMkLst>
      </pc:sldChg>
      <pc:sldChg chg="add">
        <pc:chgData name="Nasil Phạm" userId="72956dafe1aa49c0" providerId="LiveId" clId="{94D14068-FBF6-4660-93F1-20298CFCED40}" dt="2021-08-09T08:06:50.099" v="25"/>
        <pc:sldMkLst>
          <pc:docMk/>
          <pc:sldMk cId="822077034" sldId="300"/>
        </pc:sldMkLst>
      </pc:sldChg>
      <pc:sldChg chg="add">
        <pc:chgData name="Nasil Phạm" userId="72956dafe1aa49c0" providerId="LiveId" clId="{94D14068-FBF6-4660-93F1-20298CFCED40}" dt="2021-08-09T08:06:50.099" v="25"/>
        <pc:sldMkLst>
          <pc:docMk/>
          <pc:sldMk cId="1510731552" sldId="517"/>
        </pc:sldMkLst>
      </pc:sldChg>
      <pc:sldMasterChg chg="addSp modSp modSldLayout">
        <pc:chgData name="Nasil Phạm" userId="72956dafe1aa49c0" providerId="LiveId" clId="{94D14068-FBF6-4660-93F1-20298CFCED40}" dt="2021-08-09T08:06:23.233" v="22"/>
        <pc:sldMasterMkLst>
          <pc:docMk/>
          <pc:sldMasterMk cId="4252391796" sldId="2147483648"/>
        </pc:sldMasterMkLst>
        <pc:spChg chg="add mod">
          <ac:chgData name="Nasil Phạm" userId="72956dafe1aa49c0" providerId="LiveId" clId="{94D14068-FBF6-4660-93F1-20298CFCED40}" dt="2021-08-09T08:06:23.233" v="22"/>
          <ac:spMkLst>
            <pc:docMk/>
            <pc:sldMasterMk cId="4252391796" sldId="2147483648"/>
            <ac:spMk id="3" creationId="{84B2F6DD-24C5-4F5E-B753-0E0D431451EA}"/>
          </ac:spMkLst>
        </pc:spChg>
        <pc:picChg chg="add mod">
          <ac:chgData name="Nasil Phạm" userId="72956dafe1aa49c0" providerId="LiveId" clId="{94D14068-FBF6-4660-93F1-20298CFCED40}" dt="2021-08-09T08:06:23.233" v="22"/>
          <ac:picMkLst>
            <pc:docMk/>
            <pc:sldMasterMk cId="4252391796" sldId="2147483648"/>
            <ac:picMk id="2" creationId="{B4A72596-C9EF-491A-AB5A-8ED1FE499B3F}"/>
          </ac:picMkLst>
        </pc:picChg>
        <pc:picChg chg="add mod">
          <ac:chgData name="Nasil Phạm" userId="72956dafe1aa49c0" providerId="LiveId" clId="{94D14068-FBF6-4660-93F1-20298CFCED40}" dt="2021-08-09T08:06:23.233" v="22"/>
          <ac:picMkLst>
            <pc:docMk/>
            <pc:sldMasterMk cId="4252391796" sldId="2147483648"/>
            <ac:picMk id="4" creationId="{3741B5D7-95DD-4DB0-84FF-34A4C52E876E}"/>
          </ac:picMkLst>
        </pc:picChg>
        <pc:sldLayoutChg chg="modSp mod">
          <pc:chgData name="Nasil Phạm" userId="72956dafe1aa49c0" providerId="LiveId" clId="{94D14068-FBF6-4660-93F1-20298CFCED40}" dt="2021-08-09T08:06:14.868" v="21" actId="20577"/>
          <pc:sldLayoutMkLst>
            <pc:docMk/>
            <pc:sldMasterMk cId="4252391796" sldId="2147483648"/>
            <pc:sldLayoutMk cId="521884103" sldId="2147483673"/>
          </pc:sldLayoutMkLst>
          <pc:spChg chg="mod">
            <ac:chgData name="Nasil Phạm" userId="72956dafe1aa49c0" providerId="LiveId" clId="{94D14068-FBF6-4660-93F1-20298CFCED40}" dt="2021-08-09T08:06:14.868" v="21" actId="20577"/>
            <ac:spMkLst>
              <pc:docMk/>
              <pc:sldMasterMk cId="4252391796" sldId="2147483648"/>
              <pc:sldLayoutMk cId="521884103" sldId="2147483673"/>
              <ac:spMk id="21" creationId="{7906B193-ED6B-4AA8-AC54-DB2A501FADDA}"/>
            </ac:spMkLst>
          </pc:spChg>
        </pc:sldLayoutChg>
      </pc:sldMasterChg>
      <pc:sldMasterChg chg="addSp modSp">
        <pc:chgData name="Nasil Phạm" userId="72956dafe1aa49c0" providerId="LiveId" clId="{94D14068-FBF6-4660-93F1-20298CFCED40}" dt="2021-08-09T08:06:25.440" v="23"/>
        <pc:sldMasterMkLst>
          <pc:docMk/>
          <pc:sldMasterMk cId="2621239905" sldId="2147483661"/>
        </pc:sldMasterMkLst>
        <pc:spChg chg="add mod">
          <ac:chgData name="Nasil Phạm" userId="72956dafe1aa49c0" providerId="LiveId" clId="{94D14068-FBF6-4660-93F1-20298CFCED40}" dt="2021-08-09T08:06:25.440" v="23"/>
          <ac:spMkLst>
            <pc:docMk/>
            <pc:sldMasterMk cId="2621239905" sldId="2147483661"/>
            <ac:spMk id="8" creationId="{EB95AD2B-0003-42EB-B827-CDF6F9D9E023}"/>
          </ac:spMkLst>
        </pc:spChg>
        <pc:picChg chg="add mod">
          <ac:chgData name="Nasil Phạm" userId="72956dafe1aa49c0" providerId="LiveId" clId="{94D14068-FBF6-4660-93F1-20298CFCED40}" dt="2021-08-09T08:06:25.440" v="23"/>
          <ac:picMkLst>
            <pc:docMk/>
            <pc:sldMasterMk cId="2621239905" sldId="2147483661"/>
            <ac:picMk id="7" creationId="{AA5C17DF-6EAA-4C22-886B-FB38F4DD66B4}"/>
          </ac:picMkLst>
        </pc:picChg>
        <pc:picChg chg="add mod">
          <ac:chgData name="Nasil Phạm" userId="72956dafe1aa49c0" providerId="LiveId" clId="{94D14068-FBF6-4660-93F1-20298CFCED40}" dt="2021-08-09T08:06:25.440" v="23"/>
          <ac:picMkLst>
            <pc:docMk/>
            <pc:sldMasterMk cId="2621239905" sldId="2147483661"/>
            <ac:picMk id="9" creationId="{5070F298-3C45-452F-A788-C93FE1A6285F}"/>
          </ac:picMkLst>
        </pc:picChg>
      </pc:sldMaster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2B41664-94B3-4AE4-AD93-716D8616F102}" type="datetimeFigureOut">
              <a:rPr lang="en-US" smtClean="0"/>
              <a:pPr/>
              <a:t>7/26/2022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17A35BE-3F3F-4E63-8CEC-0B7F44E0274D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9501200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1485"/>
            <a:ext cx="10363200" cy="1468967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60958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121917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82875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243833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304792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365750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426709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48766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7D59-5EDB-4C39-B697-625748F703B6}" type="datetimeFigureOut">
              <a:rPr lang="en-US" smtClean="0"/>
              <a:pPr/>
              <a:t>7/26/2022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31DC1F-5561-484E-AB46-68C682854F61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595950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7D59-5EDB-4C39-B697-625748F703B6}" type="datetimeFigureOut">
              <a:rPr lang="en-US" smtClean="0"/>
              <a:pPr/>
              <a:t>7/26/2022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31DC1F-5561-484E-AB46-68C682854F61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1513303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0"/>
            <a:ext cx="10363200" cy="1363133"/>
          </a:xfrm>
        </p:spPr>
        <p:txBody>
          <a:bodyPr anchor="t"/>
          <a:lstStyle>
            <a:lvl1pPr algn="l">
              <a:defRPr sz="5333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185"/>
            <a:ext cx="10363200" cy="1500716"/>
          </a:xfrm>
        </p:spPr>
        <p:txBody>
          <a:bodyPr anchor="b"/>
          <a:lstStyle>
            <a:lvl1pPr marL="0" indent="0">
              <a:buNone/>
              <a:defRPr sz="2667">
                <a:solidFill>
                  <a:schemeClr val="tx1">
                    <a:tint val="75000"/>
                  </a:schemeClr>
                </a:solidFill>
              </a:defRPr>
            </a:lvl1pPr>
            <a:lvl2pPr marL="609585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2pPr>
            <a:lvl3pPr marL="1219170" indent="0">
              <a:buNone/>
              <a:defRPr sz="2133">
                <a:solidFill>
                  <a:schemeClr val="tx1">
                    <a:tint val="75000"/>
                  </a:schemeClr>
                </a:solidFill>
              </a:defRPr>
            </a:lvl3pPr>
            <a:lvl4pPr marL="1828754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4pPr>
            <a:lvl5pPr marL="2438339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5pPr>
            <a:lvl6pPr marL="3047924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6pPr>
            <a:lvl7pPr marL="3657509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7pPr>
            <a:lvl8pPr marL="4267093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8pPr>
            <a:lvl9pPr marL="4876678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7D59-5EDB-4C39-B697-625748F703B6}" type="datetimeFigureOut">
              <a:rPr lang="en-US" smtClean="0"/>
              <a:pPr/>
              <a:t>7/26/2022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31DC1F-5561-484E-AB46-68C682854F61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043110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433"/>
          </a:xfrm>
        </p:spPr>
        <p:txBody>
          <a:bodyPr/>
          <a:lstStyle>
            <a:lvl1pPr>
              <a:defRPr sz="3733"/>
            </a:lvl1pPr>
            <a:lvl2pPr>
              <a:defRPr sz="3200"/>
            </a:lvl2pPr>
            <a:lvl3pPr>
              <a:defRPr sz="2667"/>
            </a:lvl3pPr>
            <a:lvl4pPr>
              <a:defRPr sz="2400"/>
            </a:lvl4pPr>
            <a:lvl5pPr>
              <a:defRPr sz="2400"/>
            </a:lvl5pPr>
            <a:lvl6pPr>
              <a:defRPr sz="2400"/>
            </a:lvl6pPr>
            <a:lvl7pPr>
              <a:defRPr sz="2400"/>
            </a:lvl7pPr>
            <a:lvl8pPr>
              <a:defRPr sz="2400"/>
            </a:lvl8pPr>
            <a:lvl9pPr>
              <a:defRPr sz="2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433"/>
          </a:xfrm>
        </p:spPr>
        <p:txBody>
          <a:bodyPr/>
          <a:lstStyle>
            <a:lvl1pPr>
              <a:defRPr sz="3733"/>
            </a:lvl1pPr>
            <a:lvl2pPr>
              <a:defRPr sz="3200"/>
            </a:lvl2pPr>
            <a:lvl3pPr>
              <a:defRPr sz="2667"/>
            </a:lvl3pPr>
            <a:lvl4pPr>
              <a:defRPr sz="2400"/>
            </a:lvl4pPr>
            <a:lvl5pPr>
              <a:defRPr sz="2400"/>
            </a:lvl5pPr>
            <a:lvl6pPr>
              <a:defRPr sz="2400"/>
            </a:lvl6pPr>
            <a:lvl7pPr>
              <a:defRPr sz="2400"/>
            </a:lvl7pPr>
            <a:lvl8pPr>
              <a:defRPr sz="2400"/>
            </a:lvl8pPr>
            <a:lvl9pPr>
              <a:defRPr sz="2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7D59-5EDB-4C39-B697-625748F703B6}" type="datetimeFigureOut">
              <a:rPr lang="en-US" smtClean="0"/>
              <a:pPr/>
              <a:t>7/26/2022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31DC1F-5561-484E-AB46-68C682854F61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0580291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4584"/>
            <a:ext cx="5386917" cy="641349"/>
          </a:xfrm>
        </p:spPr>
        <p:txBody>
          <a:bodyPr anchor="b"/>
          <a:lstStyle>
            <a:lvl1pPr marL="0" indent="0">
              <a:buNone/>
              <a:defRPr sz="3200" b="1"/>
            </a:lvl1pPr>
            <a:lvl2pPr marL="609585" indent="0">
              <a:buNone/>
              <a:defRPr sz="2667" b="1"/>
            </a:lvl2pPr>
            <a:lvl3pPr marL="1219170" indent="0">
              <a:buNone/>
              <a:defRPr sz="2400" b="1"/>
            </a:lvl3pPr>
            <a:lvl4pPr marL="1828754" indent="0">
              <a:buNone/>
              <a:defRPr sz="2133" b="1"/>
            </a:lvl4pPr>
            <a:lvl5pPr marL="2438339" indent="0">
              <a:buNone/>
              <a:defRPr sz="2133" b="1"/>
            </a:lvl5pPr>
            <a:lvl6pPr marL="3047924" indent="0">
              <a:buNone/>
              <a:defRPr sz="2133" b="1"/>
            </a:lvl6pPr>
            <a:lvl7pPr marL="3657509" indent="0">
              <a:buNone/>
              <a:defRPr sz="2133" b="1"/>
            </a:lvl7pPr>
            <a:lvl8pPr marL="4267093" indent="0">
              <a:buNone/>
              <a:defRPr sz="2133" b="1"/>
            </a:lvl8pPr>
            <a:lvl9pPr marL="4876678" indent="0">
              <a:buNone/>
              <a:defRPr sz="2133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5934"/>
            <a:ext cx="5386917" cy="3949700"/>
          </a:xfrm>
        </p:spPr>
        <p:txBody>
          <a:bodyPr/>
          <a:lstStyle>
            <a:lvl1pPr>
              <a:defRPr sz="3200"/>
            </a:lvl1pPr>
            <a:lvl2pPr>
              <a:defRPr sz="2667"/>
            </a:lvl2pPr>
            <a:lvl3pPr>
              <a:defRPr sz="2400"/>
            </a:lvl3pPr>
            <a:lvl4pPr>
              <a:defRPr sz="2133"/>
            </a:lvl4pPr>
            <a:lvl5pPr>
              <a:defRPr sz="2133"/>
            </a:lvl5pPr>
            <a:lvl6pPr>
              <a:defRPr sz="2133"/>
            </a:lvl6pPr>
            <a:lvl7pPr>
              <a:defRPr sz="2133"/>
            </a:lvl7pPr>
            <a:lvl8pPr>
              <a:defRPr sz="2133"/>
            </a:lvl8pPr>
            <a:lvl9pPr>
              <a:defRPr sz="2133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4584"/>
            <a:ext cx="5389033" cy="641349"/>
          </a:xfrm>
        </p:spPr>
        <p:txBody>
          <a:bodyPr anchor="b"/>
          <a:lstStyle>
            <a:lvl1pPr marL="0" indent="0">
              <a:buNone/>
              <a:defRPr sz="3200" b="1"/>
            </a:lvl1pPr>
            <a:lvl2pPr marL="609585" indent="0">
              <a:buNone/>
              <a:defRPr sz="2667" b="1"/>
            </a:lvl2pPr>
            <a:lvl3pPr marL="1219170" indent="0">
              <a:buNone/>
              <a:defRPr sz="2400" b="1"/>
            </a:lvl3pPr>
            <a:lvl4pPr marL="1828754" indent="0">
              <a:buNone/>
              <a:defRPr sz="2133" b="1"/>
            </a:lvl4pPr>
            <a:lvl5pPr marL="2438339" indent="0">
              <a:buNone/>
              <a:defRPr sz="2133" b="1"/>
            </a:lvl5pPr>
            <a:lvl6pPr marL="3047924" indent="0">
              <a:buNone/>
              <a:defRPr sz="2133" b="1"/>
            </a:lvl6pPr>
            <a:lvl7pPr marL="3657509" indent="0">
              <a:buNone/>
              <a:defRPr sz="2133" b="1"/>
            </a:lvl7pPr>
            <a:lvl8pPr marL="4267093" indent="0">
              <a:buNone/>
              <a:defRPr sz="2133" b="1"/>
            </a:lvl8pPr>
            <a:lvl9pPr marL="4876678" indent="0">
              <a:buNone/>
              <a:defRPr sz="2133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5934"/>
            <a:ext cx="5389033" cy="3949700"/>
          </a:xfrm>
        </p:spPr>
        <p:txBody>
          <a:bodyPr/>
          <a:lstStyle>
            <a:lvl1pPr>
              <a:defRPr sz="3200"/>
            </a:lvl1pPr>
            <a:lvl2pPr>
              <a:defRPr sz="2667"/>
            </a:lvl2pPr>
            <a:lvl3pPr>
              <a:defRPr sz="2400"/>
            </a:lvl3pPr>
            <a:lvl4pPr>
              <a:defRPr sz="2133"/>
            </a:lvl4pPr>
            <a:lvl5pPr>
              <a:defRPr sz="2133"/>
            </a:lvl5pPr>
            <a:lvl6pPr>
              <a:defRPr sz="2133"/>
            </a:lvl6pPr>
            <a:lvl7pPr>
              <a:defRPr sz="2133"/>
            </a:lvl7pPr>
            <a:lvl8pPr>
              <a:defRPr sz="2133"/>
            </a:lvl8pPr>
            <a:lvl9pPr>
              <a:defRPr sz="2133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7D59-5EDB-4C39-B697-625748F703B6}" type="datetimeFigureOut">
              <a:rPr lang="en-US" smtClean="0"/>
              <a:pPr/>
              <a:t>7/26/2022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31DC1F-5561-484E-AB46-68C682854F61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879402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7D59-5EDB-4C39-B697-625748F703B6}" type="datetimeFigureOut">
              <a:rPr lang="en-US" smtClean="0"/>
              <a:pPr/>
              <a:t>7/26/2022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31DC1F-5561-484E-AB46-68C682854F61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5051099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7D59-5EDB-4C39-B697-625748F703B6}" type="datetimeFigureOut">
              <a:rPr lang="en-US" smtClean="0"/>
              <a:pPr/>
              <a:t>7/26/2022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31DC1F-5561-484E-AB46-68C682854F61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35354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2"/>
            <a:ext cx="4011084" cy="1162049"/>
          </a:xfrm>
        </p:spPr>
        <p:txBody>
          <a:bodyPr anchor="b"/>
          <a:lstStyle>
            <a:lvl1pPr algn="l">
              <a:defRPr sz="2667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2583"/>
          </a:xfrm>
        </p:spPr>
        <p:txBody>
          <a:bodyPr/>
          <a:lstStyle>
            <a:lvl1pPr>
              <a:defRPr sz="4267"/>
            </a:lvl1pPr>
            <a:lvl2pPr>
              <a:defRPr sz="3733"/>
            </a:lvl2pPr>
            <a:lvl3pPr>
              <a:defRPr sz="3200"/>
            </a:lvl3pPr>
            <a:lvl4pPr>
              <a:defRPr sz="2667"/>
            </a:lvl4pPr>
            <a:lvl5pPr>
              <a:defRPr sz="2667"/>
            </a:lvl5pPr>
            <a:lvl6pPr>
              <a:defRPr sz="2667"/>
            </a:lvl6pPr>
            <a:lvl7pPr>
              <a:defRPr sz="2667"/>
            </a:lvl7pPr>
            <a:lvl8pPr>
              <a:defRPr sz="2667"/>
            </a:lvl8pPr>
            <a:lvl9pPr>
              <a:defRPr sz="2667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0"/>
            <a:ext cx="4011084" cy="4690533"/>
          </a:xfrm>
        </p:spPr>
        <p:txBody>
          <a:bodyPr/>
          <a:lstStyle>
            <a:lvl1pPr marL="0" indent="0">
              <a:buNone/>
              <a:defRPr sz="1867"/>
            </a:lvl1pPr>
            <a:lvl2pPr marL="609585" indent="0">
              <a:buNone/>
              <a:defRPr sz="1600"/>
            </a:lvl2pPr>
            <a:lvl3pPr marL="1219170" indent="0">
              <a:buNone/>
              <a:defRPr sz="1333"/>
            </a:lvl3pPr>
            <a:lvl4pPr marL="1828754" indent="0">
              <a:buNone/>
              <a:defRPr sz="1200"/>
            </a:lvl4pPr>
            <a:lvl5pPr marL="2438339" indent="0">
              <a:buNone/>
              <a:defRPr sz="1200"/>
            </a:lvl5pPr>
            <a:lvl6pPr marL="3047924" indent="0">
              <a:buNone/>
              <a:defRPr sz="1200"/>
            </a:lvl6pPr>
            <a:lvl7pPr marL="3657509" indent="0">
              <a:buNone/>
              <a:defRPr sz="1200"/>
            </a:lvl7pPr>
            <a:lvl8pPr marL="4267093" indent="0">
              <a:buNone/>
              <a:defRPr sz="1200"/>
            </a:lvl8pPr>
            <a:lvl9pPr marL="4876678" indent="0">
              <a:buNone/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7D59-5EDB-4C39-B697-625748F703B6}" type="datetimeFigureOut">
              <a:rPr lang="en-US" smtClean="0"/>
              <a:pPr/>
              <a:t>7/26/2022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31DC1F-5561-484E-AB46-68C682854F61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182494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7267"/>
          </a:xfrm>
        </p:spPr>
        <p:txBody>
          <a:bodyPr anchor="b"/>
          <a:lstStyle>
            <a:lvl1pPr algn="l">
              <a:defRPr sz="2667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3833"/>
            <a:ext cx="7315200" cy="4114800"/>
          </a:xfrm>
        </p:spPr>
        <p:txBody>
          <a:bodyPr/>
          <a:lstStyle>
            <a:lvl1pPr marL="0" indent="0">
              <a:buNone/>
              <a:defRPr sz="4267"/>
            </a:lvl1pPr>
            <a:lvl2pPr marL="609585" indent="0">
              <a:buNone/>
              <a:defRPr sz="3733"/>
            </a:lvl2pPr>
            <a:lvl3pPr marL="1219170" indent="0">
              <a:buNone/>
              <a:defRPr sz="3200"/>
            </a:lvl3pPr>
            <a:lvl4pPr marL="1828754" indent="0">
              <a:buNone/>
              <a:defRPr sz="2667"/>
            </a:lvl4pPr>
            <a:lvl5pPr marL="2438339" indent="0">
              <a:buNone/>
              <a:defRPr sz="2667"/>
            </a:lvl5pPr>
            <a:lvl6pPr marL="3047924" indent="0">
              <a:buNone/>
              <a:defRPr sz="2667"/>
            </a:lvl6pPr>
            <a:lvl7pPr marL="3657509" indent="0">
              <a:buNone/>
              <a:defRPr sz="2667"/>
            </a:lvl7pPr>
            <a:lvl8pPr marL="4267093" indent="0">
              <a:buNone/>
              <a:defRPr sz="2667"/>
            </a:lvl8pPr>
            <a:lvl9pPr marL="4876678" indent="0">
              <a:buNone/>
              <a:defRPr sz="2667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867"/>
            <a:ext cx="7315200" cy="804333"/>
          </a:xfrm>
        </p:spPr>
        <p:txBody>
          <a:bodyPr/>
          <a:lstStyle>
            <a:lvl1pPr marL="0" indent="0">
              <a:buNone/>
              <a:defRPr sz="1867"/>
            </a:lvl1pPr>
            <a:lvl2pPr marL="609585" indent="0">
              <a:buNone/>
              <a:defRPr sz="1600"/>
            </a:lvl2pPr>
            <a:lvl3pPr marL="1219170" indent="0">
              <a:buNone/>
              <a:defRPr sz="1333"/>
            </a:lvl3pPr>
            <a:lvl4pPr marL="1828754" indent="0">
              <a:buNone/>
              <a:defRPr sz="1200"/>
            </a:lvl4pPr>
            <a:lvl5pPr marL="2438339" indent="0">
              <a:buNone/>
              <a:defRPr sz="1200"/>
            </a:lvl5pPr>
            <a:lvl6pPr marL="3047924" indent="0">
              <a:buNone/>
              <a:defRPr sz="1200"/>
            </a:lvl6pPr>
            <a:lvl7pPr marL="3657509" indent="0">
              <a:buNone/>
              <a:defRPr sz="1200"/>
            </a:lvl7pPr>
            <a:lvl8pPr marL="4267093" indent="0">
              <a:buNone/>
              <a:defRPr sz="1200"/>
            </a:lvl8pPr>
            <a:lvl9pPr marL="4876678" indent="0">
              <a:buNone/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7D59-5EDB-4C39-B697-625748F703B6}" type="datetimeFigureOut">
              <a:rPr lang="en-US" smtClean="0"/>
              <a:pPr/>
              <a:t>7/26/2022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31DC1F-5561-484E-AB46-68C682854F61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2244091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7D59-5EDB-4C39-B697-625748F703B6}" type="datetimeFigureOut">
              <a:rPr lang="en-US" smtClean="0"/>
              <a:pPr/>
              <a:t>7/26/2022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31DC1F-5561-484E-AB46-68C682854F61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1087169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0" y="275167"/>
            <a:ext cx="2743200" cy="5850467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5167"/>
            <a:ext cx="8026400" cy="5850467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3937D59-5EDB-4C39-B697-625748F703B6}" type="datetimeFigureOut">
              <a:rPr lang="en-US" smtClean="0"/>
              <a:pPr/>
              <a:t>7/26/2022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F31DC1F-5561-484E-AB46-68C682854F61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4009125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</p:spTree>
    <p:extLst>
      <p:ext uri="{BB962C8B-B14F-4D97-AF65-F5344CB8AC3E}">
        <p14:creationId xmlns:p14="http://schemas.microsoft.com/office/powerpoint/2010/main" val="466969665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3" name="Freeform 189">
            <a:extLst>
              <a:ext uri="{FF2B5EF4-FFF2-40B4-BE49-F238E27FC236}">
                <a16:creationId xmlns:a16="http://schemas.microsoft.com/office/drawing/2014/main" id="{6F61F351-24F8-498C-9FA8-84D971F1CA1E}"/>
              </a:ext>
            </a:extLst>
          </p:cNvPr>
          <p:cNvSpPr/>
          <p:nvPr userDrawn="1"/>
        </p:nvSpPr>
        <p:spPr>
          <a:xfrm>
            <a:off x="4929161" y="-9526"/>
            <a:ext cx="7284371" cy="6859691"/>
          </a:xfrm>
          <a:custGeom>
            <a:avLst/>
            <a:gdLst>
              <a:gd name="connsiteX0" fmla="*/ 2483124 w 5460510"/>
              <a:gd name="connsiteY0" fmla="*/ 0 h 5143500"/>
              <a:gd name="connsiteX1" fmla="*/ 3448297 w 5460510"/>
              <a:gd name="connsiteY1" fmla="*/ 0 h 5143500"/>
              <a:gd name="connsiteX2" fmla="*/ 4717679 w 5460510"/>
              <a:gd name="connsiteY2" fmla="*/ 0 h 5143500"/>
              <a:gd name="connsiteX3" fmla="*/ 4741319 w 5460510"/>
              <a:gd name="connsiteY3" fmla="*/ 0 h 5143500"/>
              <a:gd name="connsiteX4" fmla="*/ 5318193 w 5460510"/>
              <a:gd name="connsiteY4" fmla="*/ 0 h 5143500"/>
              <a:gd name="connsiteX5" fmla="*/ 5460510 w 5460510"/>
              <a:gd name="connsiteY5" fmla="*/ 0 h 5143500"/>
              <a:gd name="connsiteX6" fmla="*/ 5460510 w 5460510"/>
              <a:gd name="connsiteY6" fmla="*/ 5143500 h 5143500"/>
              <a:gd name="connsiteX7" fmla="*/ 5318193 w 5460510"/>
              <a:gd name="connsiteY7" fmla="*/ 5143500 h 5143500"/>
              <a:gd name="connsiteX8" fmla="*/ 4741319 w 5460510"/>
              <a:gd name="connsiteY8" fmla="*/ 5143500 h 5143500"/>
              <a:gd name="connsiteX9" fmla="*/ 4717679 w 5460510"/>
              <a:gd name="connsiteY9" fmla="*/ 5143500 h 5143500"/>
              <a:gd name="connsiteX10" fmla="*/ 3448297 w 5460510"/>
              <a:gd name="connsiteY10" fmla="*/ 5143500 h 5143500"/>
              <a:gd name="connsiteX11" fmla="*/ 0 w 5460510"/>
              <a:gd name="connsiteY11" fmla="*/ 5143500 h 51435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</a:cxnLst>
            <a:rect l="l" t="t" r="r" b="b"/>
            <a:pathLst>
              <a:path w="5460510" h="5143500">
                <a:moveTo>
                  <a:pt x="2483124" y="0"/>
                </a:moveTo>
                <a:lnTo>
                  <a:pt x="3448297" y="0"/>
                </a:lnTo>
                <a:lnTo>
                  <a:pt x="4717679" y="0"/>
                </a:lnTo>
                <a:lnTo>
                  <a:pt x="4741319" y="0"/>
                </a:lnTo>
                <a:lnTo>
                  <a:pt x="5318193" y="0"/>
                </a:lnTo>
                <a:lnTo>
                  <a:pt x="5460510" y="0"/>
                </a:lnTo>
                <a:lnTo>
                  <a:pt x="5460510" y="5143500"/>
                </a:lnTo>
                <a:lnTo>
                  <a:pt x="5318193" y="5143500"/>
                </a:lnTo>
                <a:lnTo>
                  <a:pt x="4741319" y="5143500"/>
                </a:lnTo>
                <a:lnTo>
                  <a:pt x="4717679" y="5143500"/>
                </a:lnTo>
                <a:lnTo>
                  <a:pt x="3448297" y="5143500"/>
                </a:lnTo>
                <a:lnTo>
                  <a:pt x="0" y="5143500"/>
                </a:lnTo>
                <a:close/>
              </a:path>
            </a:pathLst>
          </a:custGeom>
          <a:solidFill>
            <a:srgbClr val="009A4E">
              <a:alpha val="78824"/>
            </a:srgb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4593B40A-628B-46CA-8D14-462832F631E1}"/>
              </a:ext>
            </a:extLst>
          </p:cNvPr>
          <p:cNvCxnSpPr/>
          <p:nvPr userDrawn="1"/>
        </p:nvCxnSpPr>
        <p:spPr>
          <a:xfrm>
            <a:off x="8849294" y="5716347"/>
            <a:ext cx="3364239" cy="0"/>
          </a:xfrm>
          <a:prstGeom prst="line">
            <a:avLst/>
          </a:prstGeom>
          <a:ln w="38100" cmpd="sng">
            <a:solidFill>
              <a:srgbClr val="FFFFFF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BD391D82-AF92-4636-BFFA-41B71BA637A6}"/>
              </a:ext>
            </a:extLst>
          </p:cNvPr>
          <p:cNvCxnSpPr/>
          <p:nvPr userDrawn="1"/>
        </p:nvCxnSpPr>
        <p:spPr>
          <a:xfrm>
            <a:off x="6643045" y="4193695"/>
            <a:ext cx="5548956" cy="0"/>
          </a:xfrm>
          <a:prstGeom prst="line">
            <a:avLst/>
          </a:prstGeom>
          <a:ln w="38100" cmpd="sng">
            <a:solidFill>
              <a:schemeClr val="bg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8" name="Title Placeholder 1">
            <a:extLst>
              <a:ext uri="{FF2B5EF4-FFF2-40B4-BE49-F238E27FC236}">
                <a16:creationId xmlns:a16="http://schemas.microsoft.com/office/drawing/2014/main" id="{D97431BD-DFB1-4455-B940-DE3740827E8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857814" y="4332011"/>
            <a:ext cx="6556495" cy="805416"/>
          </a:xfrm>
          <a:prstGeom prst="rect">
            <a:avLst/>
          </a:prstGeom>
        </p:spPr>
        <p:txBody>
          <a:bodyPr vert="horz" lIns="182843" tIns="91422" rIns="182843" bIns="91422" rtlCol="0" anchor="ctr">
            <a:noAutofit/>
          </a:bodyPr>
          <a:lstStyle>
            <a:lvl1pPr algn="ctr">
              <a:defRPr sz="6900">
                <a:solidFill>
                  <a:schemeClr val="bg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10" name="Subtitle 2">
            <a:extLst>
              <a:ext uri="{FF2B5EF4-FFF2-40B4-BE49-F238E27FC236}">
                <a16:creationId xmlns:a16="http://schemas.microsoft.com/office/drawing/2014/main" id="{01FC36A6-19D6-4BCA-AC85-BC522A4DE56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7002700" y="5200652"/>
            <a:ext cx="4754213" cy="428625"/>
          </a:xfrm>
        </p:spPr>
        <p:txBody>
          <a:bodyPr>
            <a:normAutofit/>
          </a:bodyPr>
          <a:lstStyle>
            <a:lvl1pPr marL="0" indent="0" algn="ctr">
              <a:buNone/>
              <a:defRPr sz="1600">
                <a:solidFill>
                  <a:schemeClr val="bg1"/>
                </a:solidFill>
              </a:defRPr>
            </a:lvl1pPr>
            <a:lvl2pPr marL="457189" indent="0" algn="ctr">
              <a:buNone/>
              <a:defRPr sz="2000"/>
            </a:lvl2pPr>
            <a:lvl3pPr marL="914377" indent="0" algn="ctr">
              <a:buNone/>
              <a:defRPr sz="1800"/>
            </a:lvl3pPr>
            <a:lvl4pPr marL="1371566" indent="0" algn="ctr">
              <a:buNone/>
              <a:defRPr sz="1600"/>
            </a:lvl4pPr>
            <a:lvl5pPr marL="1828754" indent="0" algn="ctr">
              <a:buNone/>
              <a:defRPr sz="1600"/>
            </a:lvl5pPr>
            <a:lvl6pPr marL="2285943" indent="0" algn="ctr">
              <a:buNone/>
              <a:defRPr sz="1600"/>
            </a:lvl6pPr>
            <a:lvl7pPr marL="2743131" indent="0" algn="ctr">
              <a:buNone/>
              <a:defRPr sz="1600"/>
            </a:lvl7pPr>
            <a:lvl8pPr marL="3200320" indent="0" algn="ctr">
              <a:buNone/>
              <a:defRPr sz="1600"/>
            </a:lvl8pPr>
            <a:lvl9pPr marL="3657509" indent="0" algn="ctr">
              <a:buNone/>
              <a:defRPr sz="1600"/>
            </a:lvl9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082694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ull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grpSp>
        <p:nvGrpSpPr>
          <p:cNvPr id="5" name="Group 4">
            <a:extLst>
              <a:ext uri="{FF2B5EF4-FFF2-40B4-BE49-F238E27FC236}">
                <a16:creationId xmlns:a16="http://schemas.microsoft.com/office/drawing/2014/main" id="{073DDB73-79F1-4490-96CD-D858241EE790}"/>
              </a:ext>
            </a:extLst>
          </p:cNvPr>
          <p:cNvGrpSpPr>
            <a:grpSpLocks noChangeAspect="1"/>
          </p:cNvGrpSpPr>
          <p:nvPr userDrawn="1"/>
        </p:nvGrpSpPr>
        <p:grpSpPr bwMode="auto">
          <a:xfrm>
            <a:off x="5840563" y="624717"/>
            <a:ext cx="5740592" cy="5063543"/>
            <a:chOff x="1044" y="1"/>
            <a:chExt cx="3670" cy="3238"/>
          </a:xfrm>
          <a:solidFill>
            <a:schemeClr val="bg1">
              <a:lumMod val="85000"/>
              <a:alpha val="61000"/>
            </a:schemeClr>
          </a:solidFill>
        </p:grpSpPr>
        <p:sp>
          <p:nvSpPr>
            <p:cNvPr id="6" name="Freeform 5">
              <a:extLst>
                <a:ext uri="{FF2B5EF4-FFF2-40B4-BE49-F238E27FC236}">
                  <a16:creationId xmlns:a16="http://schemas.microsoft.com/office/drawing/2014/main" id="{4A4F6F7A-21A0-40C7-8827-8FC574A9E32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579" y="2187"/>
              <a:ext cx="131" cy="123"/>
            </a:xfrm>
            <a:custGeom>
              <a:avLst/>
              <a:gdLst>
                <a:gd name="T0" fmla="*/ 53 w 107"/>
                <a:gd name="T1" fmla="*/ 13 h 100"/>
                <a:gd name="T2" fmla="*/ 37 w 107"/>
                <a:gd name="T3" fmla="*/ 16 h 100"/>
                <a:gd name="T4" fmla="*/ 24 w 107"/>
                <a:gd name="T5" fmla="*/ 23 h 100"/>
                <a:gd name="T6" fmla="*/ 13 w 107"/>
                <a:gd name="T7" fmla="*/ 43 h 100"/>
                <a:gd name="T8" fmla="*/ 17 w 107"/>
                <a:gd name="T9" fmla="*/ 55 h 100"/>
                <a:gd name="T10" fmla="*/ 27 w 107"/>
                <a:gd name="T11" fmla="*/ 66 h 100"/>
                <a:gd name="T12" fmla="*/ 33 w 107"/>
                <a:gd name="T13" fmla="*/ 75 h 100"/>
                <a:gd name="T14" fmla="*/ 33 w 107"/>
                <a:gd name="T15" fmla="*/ 79 h 100"/>
                <a:gd name="T16" fmla="*/ 36 w 107"/>
                <a:gd name="T17" fmla="*/ 77 h 100"/>
                <a:gd name="T18" fmla="*/ 45 w 107"/>
                <a:gd name="T19" fmla="*/ 73 h 100"/>
                <a:gd name="T20" fmla="*/ 47 w 107"/>
                <a:gd name="T21" fmla="*/ 73 h 100"/>
                <a:gd name="T22" fmla="*/ 53 w 107"/>
                <a:gd name="T23" fmla="*/ 73 h 100"/>
                <a:gd name="T24" fmla="*/ 70 w 107"/>
                <a:gd name="T25" fmla="*/ 71 h 100"/>
                <a:gd name="T26" fmla="*/ 83 w 107"/>
                <a:gd name="T27" fmla="*/ 64 h 100"/>
                <a:gd name="T28" fmla="*/ 93 w 107"/>
                <a:gd name="T29" fmla="*/ 43 h 100"/>
                <a:gd name="T30" fmla="*/ 83 w 107"/>
                <a:gd name="T31" fmla="*/ 23 h 100"/>
                <a:gd name="T32" fmla="*/ 70 w 107"/>
                <a:gd name="T33" fmla="*/ 16 h 100"/>
                <a:gd name="T34" fmla="*/ 53 w 107"/>
                <a:gd name="T35" fmla="*/ 13 h 100"/>
                <a:gd name="T36" fmla="*/ 53 w 107"/>
                <a:gd name="T37" fmla="*/ 0 h 100"/>
                <a:gd name="T38" fmla="*/ 53 w 107"/>
                <a:gd name="T39" fmla="*/ 0 h 100"/>
                <a:gd name="T40" fmla="*/ 107 w 107"/>
                <a:gd name="T41" fmla="*/ 43 h 100"/>
                <a:gd name="T42" fmla="*/ 53 w 107"/>
                <a:gd name="T43" fmla="*/ 87 h 100"/>
                <a:gd name="T44" fmla="*/ 45 w 107"/>
                <a:gd name="T45" fmla="*/ 86 h 100"/>
                <a:gd name="T46" fmla="*/ 7 w 107"/>
                <a:gd name="T47" fmla="*/ 100 h 100"/>
                <a:gd name="T48" fmla="*/ 7 w 107"/>
                <a:gd name="T49" fmla="*/ 97 h 100"/>
                <a:gd name="T50" fmla="*/ 20 w 107"/>
                <a:gd name="T51" fmla="*/ 80 h 100"/>
                <a:gd name="T52" fmla="*/ 20 w 107"/>
                <a:gd name="T53" fmla="*/ 77 h 100"/>
                <a:gd name="T54" fmla="*/ 0 w 107"/>
                <a:gd name="T55" fmla="*/ 43 h 100"/>
                <a:gd name="T56" fmla="*/ 53 w 107"/>
                <a:gd name="T57" fmla="*/ 0 h 10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</a:cxnLst>
              <a:rect l="0" t="0" r="r" b="b"/>
              <a:pathLst>
                <a:path w="107" h="100">
                  <a:moveTo>
                    <a:pt x="53" y="13"/>
                  </a:moveTo>
                  <a:cubicBezTo>
                    <a:pt x="48" y="13"/>
                    <a:pt x="42" y="14"/>
                    <a:pt x="37" y="16"/>
                  </a:cubicBezTo>
                  <a:cubicBezTo>
                    <a:pt x="32" y="18"/>
                    <a:pt x="28" y="20"/>
                    <a:pt x="24" y="23"/>
                  </a:cubicBezTo>
                  <a:cubicBezTo>
                    <a:pt x="17" y="29"/>
                    <a:pt x="13" y="36"/>
                    <a:pt x="13" y="43"/>
                  </a:cubicBezTo>
                  <a:cubicBezTo>
                    <a:pt x="13" y="47"/>
                    <a:pt x="14" y="52"/>
                    <a:pt x="17" y="55"/>
                  </a:cubicBezTo>
                  <a:cubicBezTo>
                    <a:pt x="19" y="59"/>
                    <a:pt x="23" y="63"/>
                    <a:pt x="27" y="66"/>
                  </a:cubicBezTo>
                  <a:cubicBezTo>
                    <a:pt x="30" y="68"/>
                    <a:pt x="32" y="71"/>
                    <a:pt x="33" y="75"/>
                  </a:cubicBezTo>
                  <a:cubicBezTo>
                    <a:pt x="33" y="76"/>
                    <a:pt x="33" y="78"/>
                    <a:pt x="33" y="79"/>
                  </a:cubicBezTo>
                  <a:cubicBezTo>
                    <a:pt x="34" y="78"/>
                    <a:pt x="35" y="77"/>
                    <a:pt x="36" y="77"/>
                  </a:cubicBezTo>
                  <a:cubicBezTo>
                    <a:pt x="38" y="74"/>
                    <a:pt x="42" y="73"/>
                    <a:pt x="45" y="73"/>
                  </a:cubicBezTo>
                  <a:cubicBezTo>
                    <a:pt x="46" y="73"/>
                    <a:pt x="46" y="73"/>
                    <a:pt x="47" y="73"/>
                  </a:cubicBezTo>
                  <a:cubicBezTo>
                    <a:pt x="49" y="73"/>
                    <a:pt x="51" y="73"/>
                    <a:pt x="53" y="73"/>
                  </a:cubicBezTo>
                  <a:cubicBezTo>
                    <a:pt x="59" y="73"/>
                    <a:pt x="65" y="72"/>
                    <a:pt x="70" y="71"/>
                  </a:cubicBezTo>
                  <a:cubicBezTo>
                    <a:pt x="75" y="69"/>
                    <a:pt x="79" y="67"/>
                    <a:pt x="83" y="64"/>
                  </a:cubicBezTo>
                  <a:cubicBezTo>
                    <a:pt x="90" y="58"/>
                    <a:pt x="93" y="51"/>
                    <a:pt x="93" y="43"/>
                  </a:cubicBezTo>
                  <a:cubicBezTo>
                    <a:pt x="93" y="36"/>
                    <a:pt x="90" y="29"/>
                    <a:pt x="83" y="23"/>
                  </a:cubicBezTo>
                  <a:cubicBezTo>
                    <a:pt x="79" y="20"/>
                    <a:pt x="75" y="18"/>
                    <a:pt x="70" y="16"/>
                  </a:cubicBezTo>
                  <a:cubicBezTo>
                    <a:pt x="65" y="14"/>
                    <a:pt x="59" y="13"/>
                    <a:pt x="53" y="13"/>
                  </a:cubicBezTo>
                  <a:close/>
                  <a:moveTo>
                    <a:pt x="53" y="0"/>
                  </a:moveTo>
                  <a:cubicBezTo>
                    <a:pt x="53" y="0"/>
                    <a:pt x="53" y="0"/>
                    <a:pt x="53" y="0"/>
                  </a:cubicBezTo>
                  <a:cubicBezTo>
                    <a:pt x="83" y="0"/>
                    <a:pt x="107" y="19"/>
                    <a:pt x="107" y="43"/>
                  </a:cubicBezTo>
                  <a:cubicBezTo>
                    <a:pt x="107" y="67"/>
                    <a:pt x="83" y="87"/>
                    <a:pt x="53" y="87"/>
                  </a:cubicBezTo>
                  <a:cubicBezTo>
                    <a:pt x="51" y="87"/>
                    <a:pt x="48" y="86"/>
                    <a:pt x="45" y="86"/>
                  </a:cubicBezTo>
                  <a:cubicBezTo>
                    <a:pt x="34" y="98"/>
                    <a:pt x="20" y="100"/>
                    <a:pt x="7" y="100"/>
                  </a:cubicBezTo>
                  <a:cubicBezTo>
                    <a:pt x="7" y="97"/>
                    <a:pt x="7" y="97"/>
                    <a:pt x="7" y="97"/>
                  </a:cubicBezTo>
                  <a:cubicBezTo>
                    <a:pt x="14" y="94"/>
                    <a:pt x="20" y="87"/>
                    <a:pt x="20" y="80"/>
                  </a:cubicBezTo>
                  <a:cubicBezTo>
                    <a:pt x="20" y="79"/>
                    <a:pt x="20" y="78"/>
                    <a:pt x="20" y="77"/>
                  </a:cubicBezTo>
                  <a:cubicBezTo>
                    <a:pt x="8" y="69"/>
                    <a:pt x="0" y="57"/>
                    <a:pt x="0" y="43"/>
                  </a:cubicBezTo>
                  <a:cubicBezTo>
                    <a:pt x="0" y="19"/>
                    <a:pt x="24" y="0"/>
                    <a:pt x="53" y="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" name="Freeform 6">
              <a:extLst>
                <a:ext uri="{FF2B5EF4-FFF2-40B4-BE49-F238E27FC236}">
                  <a16:creationId xmlns:a16="http://schemas.microsoft.com/office/drawing/2014/main" id="{6CA6FFA5-9245-4A1C-B593-4AC13E5871D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488" y="2255"/>
              <a:ext cx="82" cy="82"/>
            </a:xfrm>
            <a:custGeom>
              <a:avLst/>
              <a:gdLst>
                <a:gd name="T0" fmla="*/ 62 w 67"/>
                <a:gd name="T1" fmla="*/ 17 h 67"/>
                <a:gd name="T2" fmla="*/ 67 w 67"/>
                <a:gd name="T3" fmla="*/ 13 h 67"/>
                <a:gd name="T4" fmla="*/ 67 w 67"/>
                <a:gd name="T5" fmla="*/ 4 h 67"/>
                <a:gd name="T6" fmla="*/ 58 w 67"/>
                <a:gd name="T7" fmla="*/ 4 h 67"/>
                <a:gd name="T8" fmla="*/ 58 w 67"/>
                <a:gd name="T9" fmla="*/ 0 h 67"/>
                <a:gd name="T10" fmla="*/ 4 w 67"/>
                <a:gd name="T11" fmla="*/ 0 h 67"/>
                <a:gd name="T12" fmla="*/ 0 w 67"/>
                <a:gd name="T13" fmla="*/ 4 h 67"/>
                <a:gd name="T14" fmla="*/ 0 w 67"/>
                <a:gd name="T15" fmla="*/ 63 h 67"/>
                <a:gd name="T16" fmla="*/ 4 w 67"/>
                <a:gd name="T17" fmla="*/ 67 h 67"/>
                <a:gd name="T18" fmla="*/ 58 w 67"/>
                <a:gd name="T19" fmla="*/ 67 h 67"/>
                <a:gd name="T20" fmla="*/ 58 w 67"/>
                <a:gd name="T21" fmla="*/ 50 h 67"/>
                <a:gd name="T22" fmla="*/ 62 w 67"/>
                <a:gd name="T23" fmla="*/ 50 h 67"/>
                <a:gd name="T24" fmla="*/ 67 w 67"/>
                <a:gd name="T25" fmla="*/ 46 h 67"/>
                <a:gd name="T26" fmla="*/ 67 w 67"/>
                <a:gd name="T27" fmla="*/ 38 h 67"/>
                <a:gd name="T28" fmla="*/ 58 w 67"/>
                <a:gd name="T29" fmla="*/ 38 h 67"/>
                <a:gd name="T30" fmla="*/ 58 w 67"/>
                <a:gd name="T31" fmla="*/ 34 h 67"/>
                <a:gd name="T32" fmla="*/ 62 w 67"/>
                <a:gd name="T33" fmla="*/ 34 h 67"/>
                <a:gd name="T34" fmla="*/ 67 w 67"/>
                <a:gd name="T35" fmla="*/ 29 h 67"/>
                <a:gd name="T36" fmla="*/ 67 w 67"/>
                <a:gd name="T37" fmla="*/ 21 h 67"/>
                <a:gd name="T38" fmla="*/ 58 w 67"/>
                <a:gd name="T39" fmla="*/ 21 h 67"/>
                <a:gd name="T40" fmla="*/ 58 w 67"/>
                <a:gd name="T41" fmla="*/ 17 h 67"/>
                <a:gd name="T42" fmla="*/ 62 w 67"/>
                <a:gd name="T43" fmla="*/ 17 h 67"/>
                <a:gd name="T44" fmla="*/ 37 w 67"/>
                <a:gd name="T45" fmla="*/ 17 h 67"/>
                <a:gd name="T46" fmla="*/ 46 w 67"/>
                <a:gd name="T47" fmla="*/ 25 h 67"/>
                <a:gd name="T48" fmla="*/ 37 w 67"/>
                <a:gd name="T49" fmla="*/ 34 h 67"/>
                <a:gd name="T50" fmla="*/ 29 w 67"/>
                <a:gd name="T51" fmla="*/ 25 h 67"/>
                <a:gd name="T52" fmla="*/ 37 w 67"/>
                <a:gd name="T53" fmla="*/ 17 h 67"/>
                <a:gd name="T54" fmla="*/ 16 w 67"/>
                <a:gd name="T55" fmla="*/ 63 h 67"/>
                <a:gd name="T56" fmla="*/ 12 w 67"/>
                <a:gd name="T57" fmla="*/ 63 h 67"/>
                <a:gd name="T58" fmla="*/ 12 w 67"/>
                <a:gd name="T59" fmla="*/ 4 h 67"/>
                <a:gd name="T60" fmla="*/ 16 w 67"/>
                <a:gd name="T61" fmla="*/ 4 h 67"/>
                <a:gd name="T62" fmla="*/ 16 w 67"/>
                <a:gd name="T63" fmla="*/ 63 h 67"/>
                <a:gd name="T64" fmla="*/ 50 w 67"/>
                <a:gd name="T65" fmla="*/ 50 h 67"/>
                <a:gd name="T66" fmla="*/ 25 w 67"/>
                <a:gd name="T67" fmla="*/ 50 h 67"/>
                <a:gd name="T68" fmla="*/ 25 w 67"/>
                <a:gd name="T69" fmla="*/ 46 h 67"/>
                <a:gd name="T70" fmla="*/ 33 w 67"/>
                <a:gd name="T71" fmla="*/ 38 h 67"/>
                <a:gd name="T72" fmla="*/ 33 w 67"/>
                <a:gd name="T73" fmla="*/ 38 h 67"/>
                <a:gd name="T74" fmla="*/ 41 w 67"/>
                <a:gd name="T75" fmla="*/ 38 h 67"/>
                <a:gd name="T76" fmla="*/ 50 w 67"/>
                <a:gd name="T77" fmla="*/ 46 h 67"/>
                <a:gd name="T78" fmla="*/ 50 w 67"/>
                <a:gd name="T79" fmla="*/ 50 h 6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</a:cxnLst>
              <a:rect l="0" t="0" r="r" b="b"/>
              <a:pathLst>
                <a:path w="67" h="67">
                  <a:moveTo>
                    <a:pt x="62" y="17"/>
                  </a:moveTo>
                  <a:cubicBezTo>
                    <a:pt x="65" y="17"/>
                    <a:pt x="67" y="15"/>
                    <a:pt x="67" y="13"/>
                  </a:cubicBezTo>
                  <a:cubicBezTo>
                    <a:pt x="67" y="4"/>
                    <a:pt x="67" y="4"/>
                    <a:pt x="67" y="4"/>
                  </a:cubicBezTo>
                  <a:cubicBezTo>
                    <a:pt x="58" y="4"/>
                    <a:pt x="58" y="4"/>
                    <a:pt x="58" y="4"/>
                  </a:cubicBezTo>
                  <a:cubicBezTo>
                    <a:pt x="58" y="0"/>
                    <a:pt x="58" y="0"/>
                    <a:pt x="58" y="0"/>
                  </a:cubicBezTo>
                  <a:cubicBezTo>
                    <a:pt x="4" y="0"/>
                    <a:pt x="4" y="0"/>
                    <a:pt x="4" y="0"/>
                  </a:cubicBezTo>
                  <a:cubicBezTo>
                    <a:pt x="2" y="0"/>
                    <a:pt x="0" y="2"/>
                    <a:pt x="0" y="4"/>
                  </a:cubicBezTo>
                  <a:cubicBezTo>
                    <a:pt x="0" y="63"/>
                    <a:pt x="0" y="63"/>
                    <a:pt x="0" y="63"/>
                  </a:cubicBezTo>
                  <a:cubicBezTo>
                    <a:pt x="0" y="65"/>
                    <a:pt x="2" y="67"/>
                    <a:pt x="4" y="67"/>
                  </a:cubicBezTo>
                  <a:cubicBezTo>
                    <a:pt x="58" y="67"/>
                    <a:pt x="58" y="67"/>
                    <a:pt x="58" y="67"/>
                  </a:cubicBezTo>
                  <a:cubicBezTo>
                    <a:pt x="58" y="50"/>
                    <a:pt x="58" y="50"/>
                    <a:pt x="58" y="50"/>
                  </a:cubicBezTo>
                  <a:cubicBezTo>
                    <a:pt x="62" y="50"/>
                    <a:pt x="62" y="50"/>
                    <a:pt x="62" y="50"/>
                  </a:cubicBezTo>
                  <a:cubicBezTo>
                    <a:pt x="65" y="50"/>
                    <a:pt x="67" y="48"/>
                    <a:pt x="67" y="46"/>
                  </a:cubicBezTo>
                  <a:cubicBezTo>
                    <a:pt x="67" y="38"/>
                    <a:pt x="67" y="38"/>
                    <a:pt x="67" y="38"/>
                  </a:cubicBezTo>
                  <a:cubicBezTo>
                    <a:pt x="58" y="38"/>
                    <a:pt x="58" y="38"/>
                    <a:pt x="58" y="38"/>
                  </a:cubicBezTo>
                  <a:cubicBezTo>
                    <a:pt x="58" y="34"/>
                    <a:pt x="58" y="34"/>
                    <a:pt x="58" y="34"/>
                  </a:cubicBezTo>
                  <a:cubicBezTo>
                    <a:pt x="62" y="34"/>
                    <a:pt x="62" y="34"/>
                    <a:pt x="62" y="34"/>
                  </a:cubicBezTo>
                  <a:cubicBezTo>
                    <a:pt x="65" y="34"/>
                    <a:pt x="67" y="32"/>
                    <a:pt x="67" y="29"/>
                  </a:cubicBezTo>
                  <a:cubicBezTo>
                    <a:pt x="67" y="21"/>
                    <a:pt x="67" y="21"/>
                    <a:pt x="67" y="21"/>
                  </a:cubicBezTo>
                  <a:cubicBezTo>
                    <a:pt x="58" y="21"/>
                    <a:pt x="58" y="21"/>
                    <a:pt x="58" y="21"/>
                  </a:cubicBezTo>
                  <a:cubicBezTo>
                    <a:pt x="58" y="17"/>
                    <a:pt x="58" y="17"/>
                    <a:pt x="58" y="17"/>
                  </a:cubicBezTo>
                  <a:lnTo>
                    <a:pt x="62" y="17"/>
                  </a:lnTo>
                  <a:close/>
                  <a:moveTo>
                    <a:pt x="37" y="17"/>
                  </a:moveTo>
                  <a:cubicBezTo>
                    <a:pt x="42" y="17"/>
                    <a:pt x="46" y="21"/>
                    <a:pt x="46" y="25"/>
                  </a:cubicBezTo>
                  <a:cubicBezTo>
                    <a:pt x="46" y="30"/>
                    <a:pt x="42" y="34"/>
                    <a:pt x="37" y="34"/>
                  </a:cubicBezTo>
                  <a:cubicBezTo>
                    <a:pt x="33" y="34"/>
                    <a:pt x="29" y="30"/>
                    <a:pt x="29" y="25"/>
                  </a:cubicBezTo>
                  <a:cubicBezTo>
                    <a:pt x="29" y="21"/>
                    <a:pt x="33" y="17"/>
                    <a:pt x="37" y="17"/>
                  </a:cubicBezTo>
                  <a:close/>
                  <a:moveTo>
                    <a:pt x="16" y="63"/>
                  </a:moveTo>
                  <a:cubicBezTo>
                    <a:pt x="12" y="63"/>
                    <a:pt x="12" y="63"/>
                    <a:pt x="12" y="63"/>
                  </a:cubicBezTo>
                  <a:cubicBezTo>
                    <a:pt x="12" y="4"/>
                    <a:pt x="12" y="4"/>
                    <a:pt x="12" y="4"/>
                  </a:cubicBezTo>
                  <a:cubicBezTo>
                    <a:pt x="16" y="4"/>
                    <a:pt x="16" y="4"/>
                    <a:pt x="16" y="4"/>
                  </a:cubicBezTo>
                  <a:lnTo>
                    <a:pt x="16" y="63"/>
                  </a:lnTo>
                  <a:close/>
                  <a:moveTo>
                    <a:pt x="50" y="50"/>
                  </a:moveTo>
                  <a:cubicBezTo>
                    <a:pt x="25" y="50"/>
                    <a:pt x="25" y="50"/>
                    <a:pt x="25" y="50"/>
                  </a:cubicBezTo>
                  <a:cubicBezTo>
                    <a:pt x="25" y="46"/>
                    <a:pt x="25" y="46"/>
                    <a:pt x="25" y="46"/>
                  </a:cubicBezTo>
                  <a:cubicBezTo>
                    <a:pt x="25" y="42"/>
                    <a:pt x="28" y="38"/>
                    <a:pt x="33" y="38"/>
                  </a:cubicBezTo>
                  <a:cubicBezTo>
                    <a:pt x="33" y="38"/>
                    <a:pt x="33" y="38"/>
                    <a:pt x="33" y="38"/>
                  </a:cubicBezTo>
                  <a:cubicBezTo>
                    <a:pt x="41" y="38"/>
                    <a:pt x="41" y="38"/>
                    <a:pt x="41" y="38"/>
                  </a:cubicBezTo>
                  <a:cubicBezTo>
                    <a:pt x="46" y="38"/>
                    <a:pt x="50" y="42"/>
                    <a:pt x="50" y="46"/>
                  </a:cubicBezTo>
                  <a:lnTo>
                    <a:pt x="50" y="5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" name="Freeform 7">
              <a:extLst>
                <a:ext uri="{FF2B5EF4-FFF2-40B4-BE49-F238E27FC236}">
                  <a16:creationId xmlns:a16="http://schemas.microsoft.com/office/drawing/2014/main" id="{39395D76-0980-4615-9954-C24B8CC57FA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629" y="2028"/>
              <a:ext cx="71" cy="71"/>
            </a:xfrm>
            <a:custGeom>
              <a:avLst/>
              <a:gdLst>
                <a:gd name="T0" fmla="*/ 58 w 58"/>
                <a:gd name="T1" fmla="*/ 29 h 57"/>
                <a:gd name="T2" fmla="*/ 29 w 58"/>
                <a:gd name="T3" fmla="*/ 57 h 57"/>
                <a:gd name="T4" fmla="*/ 0 w 58"/>
                <a:gd name="T5" fmla="*/ 29 h 57"/>
                <a:gd name="T6" fmla="*/ 29 w 58"/>
                <a:gd name="T7" fmla="*/ 0 h 57"/>
                <a:gd name="T8" fmla="*/ 58 w 58"/>
                <a:gd name="T9" fmla="*/ 29 h 57"/>
                <a:gd name="T10" fmla="*/ 6 w 58"/>
                <a:gd name="T11" fmla="*/ 29 h 57"/>
                <a:gd name="T12" fmla="*/ 29 w 58"/>
                <a:gd name="T13" fmla="*/ 52 h 57"/>
                <a:gd name="T14" fmla="*/ 52 w 58"/>
                <a:gd name="T15" fmla="*/ 29 h 57"/>
                <a:gd name="T16" fmla="*/ 29 w 58"/>
                <a:gd name="T17" fmla="*/ 5 h 57"/>
                <a:gd name="T18" fmla="*/ 6 w 58"/>
                <a:gd name="T19" fmla="*/ 29 h 57"/>
                <a:gd name="T20" fmla="*/ 32 w 58"/>
                <a:gd name="T21" fmla="*/ 12 h 57"/>
                <a:gd name="T22" fmla="*/ 46 w 58"/>
                <a:gd name="T23" fmla="*/ 26 h 57"/>
                <a:gd name="T24" fmla="*/ 46 w 58"/>
                <a:gd name="T25" fmla="*/ 31 h 57"/>
                <a:gd name="T26" fmla="*/ 41 w 58"/>
                <a:gd name="T27" fmla="*/ 31 h 57"/>
                <a:gd name="T28" fmla="*/ 33 w 58"/>
                <a:gd name="T29" fmla="*/ 23 h 57"/>
                <a:gd name="T30" fmla="*/ 33 w 58"/>
                <a:gd name="T31" fmla="*/ 43 h 57"/>
                <a:gd name="T32" fmla="*/ 29 w 58"/>
                <a:gd name="T33" fmla="*/ 47 h 57"/>
                <a:gd name="T34" fmla="*/ 25 w 58"/>
                <a:gd name="T35" fmla="*/ 43 h 57"/>
                <a:gd name="T36" fmla="*/ 25 w 58"/>
                <a:gd name="T37" fmla="*/ 23 h 57"/>
                <a:gd name="T38" fmla="*/ 17 w 58"/>
                <a:gd name="T39" fmla="*/ 31 h 57"/>
                <a:gd name="T40" fmla="*/ 12 w 58"/>
                <a:gd name="T41" fmla="*/ 31 h 57"/>
                <a:gd name="T42" fmla="*/ 11 w 58"/>
                <a:gd name="T43" fmla="*/ 29 h 57"/>
                <a:gd name="T44" fmla="*/ 12 w 58"/>
                <a:gd name="T45" fmla="*/ 26 h 57"/>
                <a:gd name="T46" fmla="*/ 27 w 58"/>
                <a:gd name="T47" fmla="*/ 12 h 57"/>
                <a:gd name="T48" fmla="*/ 32 w 58"/>
                <a:gd name="T49" fmla="*/ 12 h 5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58" h="57">
                  <a:moveTo>
                    <a:pt x="58" y="29"/>
                  </a:moveTo>
                  <a:cubicBezTo>
                    <a:pt x="58" y="45"/>
                    <a:pt x="45" y="57"/>
                    <a:pt x="29" y="57"/>
                  </a:cubicBezTo>
                  <a:cubicBezTo>
                    <a:pt x="13" y="57"/>
                    <a:pt x="0" y="45"/>
                    <a:pt x="0" y="29"/>
                  </a:cubicBezTo>
                  <a:cubicBezTo>
                    <a:pt x="0" y="13"/>
                    <a:pt x="13" y="0"/>
                    <a:pt x="29" y="0"/>
                  </a:cubicBezTo>
                  <a:cubicBezTo>
                    <a:pt x="45" y="0"/>
                    <a:pt x="58" y="13"/>
                    <a:pt x="58" y="29"/>
                  </a:cubicBezTo>
                  <a:close/>
                  <a:moveTo>
                    <a:pt x="6" y="29"/>
                  </a:moveTo>
                  <a:cubicBezTo>
                    <a:pt x="6" y="42"/>
                    <a:pt x="16" y="52"/>
                    <a:pt x="29" y="52"/>
                  </a:cubicBezTo>
                  <a:cubicBezTo>
                    <a:pt x="42" y="52"/>
                    <a:pt x="52" y="42"/>
                    <a:pt x="52" y="29"/>
                  </a:cubicBezTo>
                  <a:cubicBezTo>
                    <a:pt x="52" y="16"/>
                    <a:pt x="42" y="5"/>
                    <a:pt x="29" y="5"/>
                  </a:cubicBezTo>
                  <a:cubicBezTo>
                    <a:pt x="16" y="5"/>
                    <a:pt x="6" y="16"/>
                    <a:pt x="6" y="29"/>
                  </a:cubicBezTo>
                  <a:close/>
                  <a:moveTo>
                    <a:pt x="32" y="12"/>
                  </a:moveTo>
                  <a:cubicBezTo>
                    <a:pt x="46" y="26"/>
                    <a:pt x="46" y="26"/>
                    <a:pt x="46" y="26"/>
                  </a:cubicBezTo>
                  <a:cubicBezTo>
                    <a:pt x="47" y="28"/>
                    <a:pt x="47" y="30"/>
                    <a:pt x="46" y="31"/>
                  </a:cubicBezTo>
                  <a:cubicBezTo>
                    <a:pt x="45" y="33"/>
                    <a:pt x="42" y="33"/>
                    <a:pt x="41" y="31"/>
                  </a:cubicBezTo>
                  <a:cubicBezTo>
                    <a:pt x="33" y="23"/>
                    <a:pt x="33" y="23"/>
                    <a:pt x="33" y="23"/>
                  </a:cubicBezTo>
                  <a:cubicBezTo>
                    <a:pt x="33" y="43"/>
                    <a:pt x="33" y="43"/>
                    <a:pt x="33" y="43"/>
                  </a:cubicBezTo>
                  <a:cubicBezTo>
                    <a:pt x="33" y="45"/>
                    <a:pt x="31" y="47"/>
                    <a:pt x="29" y="47"/>
                  </a:cubicBezTo>
                  <a:cubicBezTo>
                    <a:pt x="27" y="47"/>
                    <a:pt x="25" y="45"/>
                    <a:pt x="25" y="43"/>
                  </a:cubicBezTo>
                  <a:cubicBezTo>
                    <a:pt x="25" y="23"/>
                    <a:pt x="25" y="23"/>
                    <a:pt x="25" y="23"/>
                  </a:cubicBezTo>
                  <a:cubicBezTo>
                    <a:pt x="17" y="31"/>
                    <a:pt x="17" y="31"/>
                    <a:pt x="17" y="31"/>
                  </a:cubicBezTo>
                  <a:cubicBezTo>
                    <a:pt x="16" y="33"/>
                    <a:pt x="14" y="33"/>
                    <a:pt x="12" y="31"/>
                  </a:cubicBezTo>
                  <a:cubicBezTo>
                    <a:pt x="12" y="31"/>
                    <a:pt x="11" y="30"/>
                    <a:pt x="11" y="29"/>
                  </a:cubicBezTo>
                  <a:cubicBezTo>
                    <a:pt x="11" y="28"/>
                    <a:pt x="12" y="27"/>
                    <a:pt x="12" y="26"/>
                  </a:cubicBezTo>
                  <a:cubicBezTo>
                    <a:pt x="27" y="12"/>
                    <a:pt x="27" y="12"/>
                    <a:pt x="27" y="12"/>
                  </a:cubicBezTo>
                  <a:cubicBezTo>
                    <a:pt x="28" y="10"/>
                    <a:pt x="30" y="10"/>
                    <a:pt x="32" y="1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" name="Freeform 8">
              <a:extLst>
                <a:ext uri="{FF2B5EF4-FFF2-40B4-BE49-F238E27FC236}">
                  <a16:creationId xmlns:a16="http://schemas.microsoft.com/office/drawing/2014/main" id="{F408EB9C-9D1A-49B4-95C9-CC4CC77715B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617" y="2116"/>
              <a:ext cx="56" cy="56"/>
            </a:xfrm>
            <a:custGeom>
              <a:avLst/>
              <a:gdLst>
                <a:gd name="T0" fmla="*/ 3 w 46"/>
                <a:gd name="T1" fmla="*/ 0 h 46"/>
                <a:gd name="T2" fmla="*/ 20 w 46"/>
                <a:gd name="T3" fmla="*/ 0 h 46"/>
                <a:gd name="T4" fmla="*/ 20 w 46"/>
                <a:gd name="T5" fmla="*/ 3 h 46"/>
                <a:gd name="T6" fmla="*/ 3 w 46"/>
                <a:gd name="T7" fmla="*/ 3 h 46"/>
                <a:gd name="T8" fmla="*/ 3 w 46"/>
                <a:gd name="T9" fmla="*/ 0 h 46"/>
                <a:gd name="T10" fmla="*/ 26 w 46"/>
                <a:gd name="T11" fmla="*/ 0 h 46"/>
                <a:gd name="T12" fmla="*/ 43 w 46"/>
                <a:gd name="T13" fmla="*/ 0 h 46"/>
                <a:gd name="T14" fmla="*/ 43 w 46"/>
                <a:gd name="T15" fmla="*/ 3 h 46"/>
                <a:gd name="T16" fmla="*/ 26 w 46"/>
                <a:gd name="T17" fmla="*/ 3 h 46"/>
                <a:gd name="T18" fmla="*/ 26 w 46"/>
                <a:gd name="T19" fmla="*/ 0 h 46"/>
                <a:gd name="T20" fmla="*/ 43 w 46"/>
                <a:gd name="T21" fmla="*/ 14 h 46"/>
                <a:gd name="T22" fmla="*/ 41 w 46"/>
                <a:gd name="T23" fmla="*/ 14 h 46"/>
                <a:gd name="T24" fmla="*/ 41 w 46"/>
                <a:gd name="T25" fmla="*/ 3 h 46"/>
                <a:gd name="T26" fmla="*/ 29 w 46"/>
                <a:gd name="T27" fmla="*/ 3 h 46"/>
                <a:gd name="T28" fmla="*/ 29 w 46"/>
                <a:gd name="T29" fmla="*/ 14 h 46"/>
                <a:gd name="T30" fmla="*/ 17 w 46"/>
                <a:gd name="T31" fmla="*/ 14 h 46"/>
                <a:gd name="T32" fmla="*/ 17 w 46"/>
                <a:gd name="T33" fmla="*/ 3 h 46"/>
                <a:gd name="T34" fmla="*/ 6 w 46"/>
                <a:gd name="T35" fmla="*/ 3 h 46"/>
                <a:gd name="T36" fmla="*/ 6 w 46"/>
                <a:gd name="T37" fmla="*/ 14 h 46"/>
                <a:gd name="T38" fmla="*/ 3 w 46"/>
                <a:gd name="T39" fmla="*/ 14 h 46"/>
                <a:gd name="T40" fmla="*/ 0 w 46"/>
                <a:gd name="T41" fmla="*/ 17 h 46"/>
                <a:gd name="T42" fmla="*/ 0 w 46"/>
                <a:gd name="T43" fmla="*/ 43 h 46"/>
                <a:gd name="T44" fmla="*/ 3 w 46"/>
                <a:gd name="T45" fmla="*/ 46 h 46"/>
                <a:gd name="T46" fmla="*/ 17 w 46"/>
                <a:gd name="T47" fmla="*/ 46 h 46"/>
                <a:gd name="T48" fmla="*/ 20 w 46"/>
                <a:gd name="T49" fmla="*/ 43 h 46"/>
                <a:gd name="T50" fmla="*/ 20 w 46"/>
                <a:gd name="T51" fmla="*/ 26 h 46"/>
                <a:gd name="T52" fmla="*/ 26 w 46"/>
                <a:gd name="T53" fmla="*/ 26 h 46"/>
                <a:gd name="T54" fmla="*/ 26 w 46"/>
                <a:gd name="T55" fmla="*/ 43 h 46"/>
                <a:gd name="T56" fmla="*/ 29 w 46"/>
                <a:gd name="T57" fmla="*/ 46 h 46"/>
                <a:gd name="T58" fmla="*/ 43 w 46"/>
                <a:gd name="T59" fmla="*/ 46 h 46"/>
                <a:gd name="T60" fmla="*/ 46 w 46"/>
                <a:gd name="T61" fmla="*/ 43 h 46"/>
                <a:gd name="T62" fmla="*/ 46 w 46"/>
                <a:gd name="T63" fmla="*/ 17 h 46"/>
                <a:gd name="T64" fmla="*/ 43 w 46"/>
                <a:gd name="T65" fmla="*/ 14 h 46"/>
                <a:gd name="T66" fmla="*/ 16 w 46"/>
                <a:gd name="T67" fmla="*/ 43 h 46"/>
                <a:gd name="T68" fmla="*/ 5 w 46"/>
                <a:gd name="T69" fmla="*/ 43 h 46"/>
                <a:gd name="T70" fmla="*/ 3 w 46"/>
                <a:gd name="T71" fmla="*/ 42 h 46"/>
                <a:gd name="T72" fmla="*/ 5 w 46"/>
                <a:gd name="T73" fmla="*/ 40 h 46"/>
                <a:gd name="T74" fmla="*/ 16 w 46"/>
                <a:gd name="T75" fmla="*/ 40 h 46"/>
                <a:gd name="T76" fmla="*/ 17 w 46"/>
                <a:gd name="T77" fmla="*/ 42 h 46"/>
                <a:gd name="T78" fmla="*/ 16 w 46"/>
                <a:gd name="T79" fmla="*/ 43 h 46"/>
                <a:gd name="T80" fmla="*/ 25 w 46"/>
                <a:gd name="T81" fmla="*/ 23 h 46"/>
                <a:gd name="T82" fmla="*/ 22 w 46"/>
                <a:gd name="T83" fmla="*/ 23 h 46"/>
                <a:gd name="T84" fmla="*/ 20 w 46"/>
                <a:gd name="T85" fmla="*/ 21 h 46"/>
                <a:gd name="T86" fmla="*/ 22 w 46"/>
                <a:gd name="T87" fmla="*/ 20 h 46"/>
                <a:gd name="T88" fmla="*/ 25 w 46"/>
                <a:gd name="T89" fmla="*/ 20 h 46"/>
                <a:gd name="T90" fmla="*/ 26 w 46"/>
                <a:gd name="T91" fmla="*/ 21 h 46"/>
                <a:gd name="T92" fmla="*/ 25 w 46"/>
                <a:gd name="T93" fmla="*/ 23 h 46"/>
                <a:gd name="T94" fmla="*/ 42 w 46"/>
                <a:gd name="T95" fmla="*/ 43 h 46"/>
                <a:gd name="T96" fmla="*/ 31 w 46"/>
                <a:gd name="T97" fmla="*/ 43 h 46"/>
                <a:gd name="T98" fmla="*/ 29 w 46"/>
                <a:gd name="T99" fmla="*/ 42 h 46"/>
                <a:gd name="T100" fmla="*/ 31 w 46"/>
                <a:gd name="T101" fmla="*/ 40 h 46"/>
                <a:gd name="T102" fmla="*/ 42 w 46"/>
                <a:gd name="T103" fmla="*/ 40 h 46"/>
                <a:gd name="T104" fmla="*/ 43 w 46"/>
                <a:gd name="T105" fmla="*/ 42 h 46"/>
                <a:gd name="T106" fmla="*/ 42 w 46"/>
                <a:gd name="T107" fmla="*/ 43 h 4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</a:cxnLst>
              <a:rect l="0" t="0" r="r" b="b"/>
              <a:pathLst>
                <a:path w="46" h="46">
                  <a:moveTo>
                    <a:pt x="3" y="0"/>
                  </a:moveTo>
                  <a:cubicBezTo>
                    <a:pt x="20" y="0"/>
                    <a:pt x="20" y="0"/>
                    <a:pt x="20" y="0"/>
                  </a:cubicBezTo>
                  <a:cubicBezTo>
                    <a:pt x="20" y="3"/>
                    <a:pt x="20" y="3"/>
                    <a:pt x="20" y="3"/>
                  </a:cubicBezTo>
                  <a:cubicBezTo>
                    <a:pt x="3" y="3"/>
                    <a:pt x="3" y="3"/>
                    <a:pt x="3" y="3"/>
                  </a:cubicBezTo>
                  <a:lnTo>
                    <a:pt x="3" y="0"/>
                  </a:lnTo>
                  <a:close/>
                  <a:moveTo>
                    <a:pt x="26" y="0"/>
                  </a:moveTo>
                  <a:cubicBezTo>
                    <a:pt x="43" y="0"/>
                    <a:pt x="43" y="0"/>
                    <a:pt x="43" y="0"/>
                  </a:cubicBezTo>
                  <a:cubicBezTo>
                    <a:pt x="43" y="3"/>
                    <a:pt x="43" y="3"/>
                    <a:pt x="43" y="3"/>
                  </a:cubicBezTo>
                  <a:cubicBezTo>
                    <a:pt x="26" y="3"/>
                    <a:pt x="26" y="3"/>
                    <a:pt x="26" y="3"/>
                  </a:cubicBezTo>
                  <a:lnTo>
                    <a:pt x="26" y="0"/>
                  </a:lnTo>
                  <a:close/>
                  <a:moveTo>
                    <a:pt x="43" y="14"/>
                  </a:moveTo>
                  <a:cubicBezTo>
                    <a:pt x="41" y="14"/>
                    <a:pt x="41" y="14"/>
                    <a:pt x="41" y="14"/>
                  </a:cubicBezTo>
                  <a:cubicBezTo>
                    <a:pt x="41" y="3"/>
                    <a:pt x="41" y="3"/>
                    <a:pt x="41" y="3"/>
                  </a:cubicBezTo>
                  <a:cubicBezTo>
                    <a:pt x="29" y="3"/>
                    <a:pt x="29" y="3"/>
                    <a:pt x="29" y="3"/>
                  </a:cubicBezTo>
                  <a:cubicBezTo>
                    <a:pt x="29" y="14"/>
                    <a:pt x="29" y="14"/>
                    <a:pt x="29" y="14"/>
                  </a:cubicBezTo>
                  <a:cubicBezTo>
                    <a:pt x="17" y="14"/>
                    <a:pt x="17" y="14"/>
                    <a:pt x="17" y="14"/>
                  </a:cubicBezTo>
                  <a:cubicBezTo>
                    <a:pt x="17" y="3"/>
                    <a:pt x="17" y="3"/>
                    <a:pt x="17" y="3"/>
                  </a:cubicBezTo>
                  <a:cubicBezTo>
                    <a:pt x="6" y="3"/>
                    <a:pt x="6" y="3"/>
                    <a:pt x="6" y="3"/>
                  </a:cubicBezTo>
                  <a:cubicBezTo>
                    <a:pt x="6" y="14"/>
                    <a:pt x="6" y="14"/>
                    <a:pt x="6" y="14"/>
                  </a:cubicBezTo>
                  <a:cubicBezTo>
                    <a:pt x="3" y="14"/>
                    <a:pt x="3" y="14"/>
                    <a:pt x="3" y="14"/>
                  </a:cubicBezTo>
                  <a:cubicBezTo>
                    <a:pt x="2" y="14"/>
                    <a:pt x="0" y="16"/>
                    <a:pt x="0" y="17"/>
                  </a:cubicBezTo>
                  <a:cubicBezTo>
                    <a:pt x="0" y="43"/>
                    <a:pt x="0" y="43"/>
                    <a:pt x="0" y="43"/>
                  </a:cubicBezTo>
                  <a:cubicBezTo>
                    <a:pt x="0" y="44"/>
                    <a:pt x="2" y="46"/>
                    <a:pt x="3" y="46"/>
                  </a:cubicBezTo>
                  <a:cubicBezTo>
                    <a:pt x="17" y="46"/>
                    <a:pt x="17" y="46"/>
                    <a:pt x="17" y="46"/>
                  </a:cubicBezTo>
                  <a:cubicBezTo>
                    <a:pt x="19" y="46"/>
                    <a:pt x="20" y="44"/>
                    <a:pt x="20" y="43"/>
                  </a:cubicBezTo>
                  <a:cubicBezTo>
                    <a:pt x="20" y="26"/>
                    <a:pt x="20" y="26"/>
                    <a:pt x="20" y="26"/>
                  </a:cubicBezTo>
                  <a:cubicBezTo>
                    <a:pt x="26" y="26"/>
                    <a:pt x="26" y="26"/>
                    <a:pt x="26" y="26"/>
                  </a:cubicBezTo>
                  <a:cubicBezTo>
                    <a:pt x="26" y="43"/>
                    <a:pt x="26" y="43"/>
                    <a:pt x="26" y="43"/>
                  </a:cubicBezTo>
                  <a:cubicBezTo>
                    <a:pt x="26" y="44"/>
                    <a:pt x="28" y="46"/>
                    <a:pt x="29" y="46"/>
                  </a:cubicBezTo>
                  <a:cubicBezTo>
                    <a:pt x="43" y="46"/>
                    <a:pt x="43" y="46"/>
                    <a:pt x="43" y="46"/>
                  </a:cubicBezTo>
                  <a:cubicBezTo>
                    <a:pt x="45" y="46"/>
                    <a:pt x="46" y="44"/>
                    <a:pt x="46" y="43"/>
                  </a:cubicBezTo>
                  <a:cubicBezTo>
                    <a:pt x="46" y="17"/>
                    <a:pt x="46" y="17"/>
                    <a:pt x="46" y="17"/>
                  </a:cubicBezTo>
                  <a:cubicBezTo>
                    <a:pt x="46" y="16"/>
                    <a:pt x="45" y="14"/>
                    <a:pt x="43" y="14"/>
                  </a:cubicBezTo>
                  <a:close/>
                  <a:moveTo>
                    <a:pt x="16" y="43"/>
                  </a:moveTo>
                  <a:cubicBezTo>
                    <a:pt x="5" y="43"/>
                    <a:pt x="5" y="43"/>
                    <a:pt x="5" y="43"/>
                  </a:cubicBezTo>
                  <a:cubicBezTo>
                    <a:pt x="4" y="43"/>
                    <a:pt x="3" y="42"/>
                    <a:pt x="3" y="42"/>
                  </a:cubicBezTo>
                  <a:cubicBezTo>
                    <a:pt x="3" y="41"/>
                    <a:pt x="4" y="40"/>
                    <a:pt x="5" y="40"/>
                  </a:cubicBezTo>
                  <a:cubicBezTo>
                    <a:pt x="16" y="40"/>
                    <a:pt x="16" y="40"/>
                    <a:pt x="16" y="40"/>
                  </a:cubicBezTo>
                  <a:cubicBezTo>
                    <a:pt x="17" y="40"/>
                    <a:pt x="17" y="41"/>
                    <a:pt x="17" y="42"/>
                  </a:cubicBezTo>
                  <a:cubicBezTo>
                    <a:pt x="17" y="42"/>
                    <a:pt x="17" y="43"/>
                    <a:pt x="16" y="43"/>
                  </a:cubicBezTo>
                  <a:close/>
                  <a:moveTo>
                    <a:pt x="25" y="23"/>
                  </a:moveTo>
                  <a:cubicBezTo>
                    <a:pt x="22" y="23"/>
                    <a:pt x="22" y="23"/>
                    <a:pt x="22" y="23"/>
                  </a:cubicBezTo>
                  <a:cubicBezTo>
                    <a:pt x="21" y="23"/>
                    <a:pt x="20" y="22"/>
                    <a:pt x="20" y="21"/>
                  </a:cubicBezTo>
                  <a:cubicBezTo>
                    <a:pt x="20" y="21"/>
                    <a:pt x="21" y="20"/>
                    <a:pt x="22" y="20"/>
                  </a:cubicBezTo>
                  <a:cubicBezTo>
                    <a:pt x="25" y="20"/>
                    <a:pt x="25" y="20"/>
                    <a:pt x="25" y="20"/>
                  </a:cubicBezTo>
                  <a:cubicBezTo>
                    <a:pt x="25" y="20"/>
                    <a:pt x="26" y="21"/>
                    <a:pt x="26" y="21"/>
                  </a:cubicBezTo>
                  <a:cubicBezTo>
                    <a:pt x="26" y="22"/>
                    <a:pt x="25" y="23"/>
                    <a:pt x="25" y="23"/>
                  </a:cubicBezTo>
                  <a:close/>
                  <a:moveTo>
                    <a:pt x="42" y="43"/>
                  </a:moveTo>
                  <a:cubicBezTo>
                    <a:pt x="31" y="43"/>
                    <a:pt x="31" y="43"/>
                    <a:pt x="31" y="43"/>
                  </a:cubicBezTo>
                  <a:cubicBezTo>
                    <a:pt x="30" y="43"/>
                    <a:pt x="29" y="42"/>
                    <a:pt x="29" y="42"/>
                  </a:cubicBezTo>
                  <a:cubicBezTo>
                    <a:pt x="29" y="41"/>
                    <a:pt x="30" y="40"/>
                    <a:pt x="31" y="40"/>
                  </a:cubicBezTo>
                  <a:cubicBezTo>
                    <a:pt x="42" y="40"/>
                    <a:pt x="42" y="40"/>
                    <a:pt x="42" y="40"/>
                  </a:cubicBezTo>
                  <a:cubicBezTo>
                    <a:pt x="43" y="40"/>
                    <a:pt x="43" y="41"/>
                    <a:pt x="43" y="42"/>
                  </a:cubicBezTo>
                  <a:cubicBezTo>
                    <a:pt x="43" y="42"/>
                    <a:pt x="43" y="43"/>
                    <a:pt x="42" y="43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" name="Freeform 9">
              <a:extLst>
                <a:ext uri="{FF2B5EF4-FFF2-40B4-BE49-F238E27FC236}">
                  <a16:creationId xmlns:a16="http://schemas.microsoft.com/office/drawing/2014/main" id="{C49BE605-038D-4212-981F-F631AC3EEE61}"/>
                </a:ext>
              </a:extLst>
            </p:cNvPr>
            <p:cNvSpPr>
              <a:spLocks/>
            </p:cNvSpPr>
            <p:nvPr/>
          </p:nvSpPr>
          <p:spPr bwMode="auto">
            <a:xfrm>
              <a:off x="4515" y="2127"/>
              <a:ext cx="91" cy="91"/>
            </a:xfrm>
            <a:custGeom>
              <a:avLst/>
              <a:gdLst>
                <a:gd name="T0" fmla="*/ 45 w 91"/>
                <a:gd name="T1" fmla="*/ 91 h 91"/>
                <a:gd name="T2" fmla="*/ 91 w 91"/>
                <a:gd name="T3" fmla="*/ 45 h 91"/>
                <a:gd name="T4" fmla="*/ 62 w 91"/>
                <a:gd name="T5" fmla="*/ 45 h 91"/>
                <a:gd name="T6" fmla="*/ 62 w 91"/>
                <a:gd name="T7" fmla="*/ 0 h 91"/>
                <a:gd name="T8" fmla="*/ 28 w 91"/>
                <a:gd name="T9" fmla="*/ 0 h 91"/>
                <a:gd name="T10" fmla="*/ 28 w 91"/>
                <a:gd name="T11" fmla="*/ 45 h 91"/>
                <a:gd name="T12" fmla="*/ 0 w 91"/>
                <a:gd name="T13" fmla="*/ 45 h 91"/>
                <a:gd name="T14" fmla="*/ 45 w 91"/>
                <a:gd name="T15" fmla="*/ 91 h 9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91" h="91">
                  <a:moveTo>
                    <a:pt x="45" y="91"/>
                  </a:moveTo>
                  <a:lnTo>
                    <a:pt x="91" y="45"/>
                  </a:lnTo>
                  <a:lnTo>
                    <a:pt x="62" y="45"/>
                  </a:lnTo>
                  <a:lnTo>
                    <a:pt x="62" y="0"/>
                  </a:lnTo>
                  <a:lnTo>
                    <a:pt x="28" y="0"/>
                  </a:lnTo>
                  <a:lnTo>
                    <a:pt x="28" y="45"/>
                  </a:lnTo>
                  <a:lnTo>
                    <a:pt x="0" y="45"/>
                  </a:lnTo>
                  <a:lnTo>
                    <a:pt x="45" y="9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" name="Freeform 10">
              <a:extLst>
                <a:ext uri="{FF2B5EF4-FFF2-40B4-BE49-F238E27FC236}">
                  <a16:creationId xmlns:a16="http://schemas.microsoft.com/office/drawing/2014/main" id="{A99797D2-4933-4A3B-9C77-3C3CE100ACF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620" y="1923"/>
              <a:ext cx="77" cy="77"/>
            </a:xfrm>
            <a:custGeom>
              <a:avLst/>
              <a:gdLst>
                <a:gd name="T0" fmla="*/ 31 w 62"/>
                <a:gd name="T1" fmla="*/ 63 h 63"/>
                <a:gd name="T2" fmla="*/ 0 w 62"/>
                <a:gd name="T3" fmla="*/ 32 h 63"/>
                <a:gd name="T4" fmla="*/ 31 w 62"/>
                <a:gd name="T5" fmla="*/ 0 h 63"/>
                <a:gd name="T6" fmla="*/ 62 w 62"/>
                <a:gd name="T7" fmla="*/ 32 h 63"/>
                <a:gd name="T8" fmla="*/ 31 w 62"/>
                <a:gd name="T9" fmla="*/ 63 h 63"/>
                <a:gd name="T10" fmla="*/ 57 w 62"/>
                <a:gd name="T11" fmla="*/ 36 h 63"/>
                <a:gd name="T12" fmla="*/ 41 w 62"/>
                <a:gd name="T13" fmla="*/ 35 h 63"/>
                <a:gd name="T14" fmla="*/ 46 w 62"/>
                <a:gd name="T15" fmla="*/ 54 h 63"/>
                <a:gd name="T16" fmla="*/ 57 w 62"/>
                <a:gd name="T17" fmla="*/ 36 h 63"/>
                <a:gd name="T18" fmla="*/ 41 w 62"/>
                <a:gd name="T19" fmla="*/ 56 h 63"/>
                <a:gd name="T20" fmla="*/ 36 w 62"/>
                <a:gd name="T21" fmla="*/ 36 h 63"/>
                <a:gd name="T22" fmla="*/ 35 w 62"/>
                <a:gd name="T23" fmla="*/ 36 h 63"/>
                <a:gd name="T24" fmla="*/ 15 w 62"/>
                <a:gd name="T25" fmla="*/ 53 h 63"/>
                <a:gd name="T26" fmla="*/ 31 w 62"/>
                <a:gd name="T27" fmla="*/ 58 h 63"/>
                <a:gd name="T28" fmla="*/ 41 w 62"/>
                <a:gd name="T29" fmla="*/ 56 h 63"/>
                <a:gd name="T30" fmla="*/ 11 w 62"/>
                <a:gd name="T31" fmla="*/ 49 h 63"/>
                <a:gd name="T32" fmla="*/ 33 w 62"/>
                <a:gd name="T33" fmla="*/ 32 h 63"/>
                <a:gd name="T34" fmla="*/ 34 w 62"/>
                <a:gd name="T35" fmla="*/ 31 h 63"/>
                <a:gd name="T36" fmla="*/ 32 w 62"/>
                <a:gd name="T37" fmla="*/ 27 h 63"/>
                <a:gd name="T38" fmla="*/ 4 w 62"/>
                <a:gd name="T39" fmla="*/ 31 h 63"/>
                <a:gd name="T40" fmla="*/ 4 w 62"/>
                <a:gd name="T41" fmla="*/ 32 h 63"/>
                <a:gd name="T42" fmla="*/ 11 w 62"/>
                <a:gd name="T43" fmla="*/ 49 h 63"/>
                <a:gd name="T44" fmla="*/ 5 w 62"/>
                <a:gd name="T45" fmla="*/ 26 h 63"/>
                <a:gd name="T46" fmla="*/ 29 w 62"/>
                <a:gd name="T47" fmla="*/ 23 h 63"/>
                <a:gd name="T48" fmla="*/ 20 w 62"/>
                <a:gd name="T49" fmla="*/ 8 h 63"/>
                <a:gd name="T50" fmla="*/ 5 w 62"/>
                <a:gd name="T51" fmla="*/ 26 h 63"/>
                <a:gd name="T52" fmla="*/ 25 w 62"/>
                <a:gd name="T53" fmla="*/ 6 h 63"/>
                <a:gd name="T54" fmla="*/ 35 w 62"/>
                <a:gd name="T55" fmla="*/ 21 h 63"/>
                <a:gd name="T56" fmla="*/ 49 w 62"/>
                <a:gd name="T57" fmla="*/ 12 h 63"/>
                <a:gd name="T58" fmla="*/ 31 w 62"/>
                <a:gd name="T59" fmla="*/ 5 h 63"/>
                <a:gd name="T60" fmla="*/ 25 w 62"/>
                <a:gd name="T61" fmla="*/ 6 h 63"/>
                <a:gd name="T62" fmla="*/ 51 w 62"/>
                <a:gd name="T63" fmla="*/ 15 h 63"/>
                <a:gd name="T64" fmla="*/ 37 w 62"/>
                <a:gd name="T65" fmla="*/ 25 h 63"/>
                <a:gd name="T66" fmla="*/ 38 w 62"/>
                <a:gd name="T67" fmla="*/ 29 h 63"/>
                <a:gd name="T68" fmla="*/ 39 w 62"/>
                <a:gd name="T69" fmla="*/ 30 h 63"/>
                <a:gd name="T70" fmla="*/ 57 w 62"/>
                <a:gd name="T71" fmla="*/ 31 h 63"/>
                <a:gd name="T72" fmla="*/ 51 w 62"/>
                <a:gd name="T73" fmla="*/ 15 h 6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62" h="63">
                  <a:moveTo>
                    <a:pt x="31" y="63"/>
                  </a:moveTo>
                  <a:cubicBezTo>
                    <a:pt x="14" y="63"/>
                    <a:pt x="0" y="49"/>
                    <a:pt x="0" y="32"/>
                  </a:cubicBezTo>
                  <a:cubicBezTo>
                    <a:pt x="0" y="14"/>
                    <a:pt x="14" y="0"/>
                    <a:pt x="31" y="0"/>
                  </a:cubicBezTo>
                  <a:cubicBezTo>
                    <a:pt x="48" y="0"/>
                    <a:pt x="62" y="14"/>
                    <a:pt x="62" y="32"/>
                  </a:cubicBezTo>
                  <a:cubicBezTo>
                    <a:pt x="62" y="49"/>
                    <a:pt x="48" y="63"/>
                    <a:pt x="31" y="63"/>
                  </a:cubicBezTo>
                  <a:close/>
                  <a:moveTo>
                    <a:pt x="57" y="36"/>
                  </a:moveTo>
                  <a:cubicBezTo>
                    <a:pt x="56" y="36"/>
                    <a:pt x="49" y="33"/>
                    <a:pt x="41" y="35"/>
                  </a:cubicBezTo>
                  <a:cubicBezTo>
                    <a:pt x="44" y="44"/>
                    <a:pt x="45" y="52"/>
                    <a:pt x="46" y="54"/>
                  </a:cubicBezTo>
                  <a:cubicBezTo>
                    <a:pt x="52" y="50"/>
                    <a:pt x="56" y="43"/>
                    <a:pt x="57" y="36"/>
                  </a:cubicBezTo>
                  <a:close/>
                  <a:moveTo>
                    <a:pt x="41" y="56"/>
                  </a:moveTo>
                  <a:cubicBezTo>
                    <a:pt x="41" y="54"/>
                    <a:pt x="39" y="46"/>
                    <a:pt x="36" y="36"/>
                  </a:cubicBezTo>
                  <a:cubicBezTo>
                    <a:pt x="36" y="36"/>
                    <a:pt x="36" y="36"/>
                    <a:pt x="35" y="36"/>
                  </a:cubicBezTo>
                  <a:cubicBezTo>
                    <a:pt x="20" y="41"/>
                    <a:pt x="15" y="52"/>
                    <a:pt x="15" y="53"/>
                  </a:cubicBezTo>
                  <a:cubicBezTo>
                    <a:pt x="19" y="56"/>
                    <a:pt x="25" y="58"/>
                    <a:pt x="31" y="58"/>
                  </a:cubicBezTo>
                  <a:cubicBezTo>
                    <a:pt x="35" y="58"/>
                    <a:pt x="38" y="57"/>
                    <a:pt x="41" y="56"/>
                  </a:cubicBezTo>
                  <a:close/>
                  <a:moveTo>
                    <a:pt x="11" y="49"/>
                  </a:moveTo>
                  <a:cubicBezTo>
                    <a:pt x="12" y="48"/>
                    <a:pt x="19" y="36"/>
                    <a:pt x="33" y="32"/>
                  </a:cubicBezTo>
                  <a:cubicBezTo>
                    <a:pt x="33" y="32"/>
                    <a:pt x="33" y="32"/>
                    <a:pt x="34" y="31"/>
                  </a:cubicBezTo>
                  <a:cubicBezTo>
                    <a:pt x="33" y="30"/>
                    <a:pt x="32" y="28"/>
                    <a:pt x="32" y="27"/>
                  </a:cubicBezTo>
                  <a:cubicBezTo>
                    <a:pt x="18" y="31"/>
                    <a:pt x="6" y="31"/>
                    <a:pt x="4" y="31"/>
                  </a:cubicBezTo>
                  <a:cubicBezTo>
                    <a:pt x="4" y="31"/>
                    <a:pt x="4" y="31"/>
                    <a:pt x="4" y="32"/>
                  </a:cubicBezTo>
                  <a:cubicBezTo>
                    <a:pt x="4" y="38"/>
                    <a:pt x="7" y="45"/>
                    <a:pt x="11" y="49"/>
                  </a:cubicBezTo>
                  <a:close/>
                  <a:moveTo>
                    <a:pt x="5" y="26"/>
                  </a:moveTo>
                  <a:cubicBezTo>
                    <a:pt x="6" y="26"/>
                    <a:pt x="17" y="26"/>
                    <a:pt x="29" y="23"/>
                  </a:cubicBezTo>
                  <a:cubicBezTo>
                    <a:pt x="25" y="15"/>
                    <a:pt x="20" y="8"/>
                    <a:pt x="20" y="8"/>
                  </a:cubicBezTo>
                  <a:cubicBezTo>
                    <a:pt x="12" y="11"/>
                    <a:pt x="7" y="18"/>
                    <a:pt x="5" y="26"/>
                  </a:cubicBezTo>
                  <a:close/>
                  <a:moveTo>
                    <a:pt x="25" y="6"/>
                  </a:moveTo>
                  <a:cubicBezTo>
                    <a:pt x="25" y="7"/>
                    <a:pt x="30" y="13"/>
                    <a:pt x="35" y="21"/>
                  </a:cubicBezTo>
                  <a:cubicBezTo>
                    <a:pt x="44" y="18"/>
                    <a:pt x="48" y="12"/>
                    <a:pt x="49" y="12"/>
                  </a:cubicBezTo>
                  <a:cubicBezTo>
                    <a:pt x="44" y="8"/>
                    <a:pt x="38" y="5"/>
                    <a:pt x="31" y="5"/>
                  </a:cubicBezTo>
                  <a:cubicBezTo>
                    <a:pt x="29" y="5"/>
                    <a:pt x="27" y="5"/>
                    <a:pt x="25" y="6"/>
                  </a:cubicBezTo>
                  <a:close/>
                  <a:moveTo>
                    <a:pt x="51" y="15"/>
                  </a:moveTo>
                  <a:cubicBezTo>
                    <a:pt x="51" y="16"/>
                    <a:pt x="46" y="21"/>
                    <a:pt x="37" y="25"/>
                  </a:cubicBezTo>
                  <a:cubicBezTo>
                    <a:pt x="37" y="27"/>
                    <a:pt x="38" y="28"/>
                    <a:pt x="38" y="29"/>
                  </a:cubicBezTo>
                  <a:cubicBezTo>
                    <a:pt x="39" y="30"/>
                    <a:pt x="39" y="30"/>
                    <a:pt x="39" y="30"/>
                  </a:cubicBezTo>
                  <a:cubicBezTo>
                    <a:pt x="48" y="29"/>
                    <a:pt x="57" y="31"/>
                    <a:pt x="57" y="31"/>
                  </a:cubicBezTo>
                  <a:cubicBezTo>
                    <a:pt x="57" y="25"/>
                    <a:pt x="55" y="19"/>
                    <a:pt x="51" y="1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" name="Freeform 11">
              <a:extLst>
                <a:ext uri="{FF2B5EF4-FFF2-40B4-BE49-F238E27FC236}">
                  <a16:creationId xmlns:a16="http://schemas.microsoft.com/office/drawing/2014/main" id="{14462B0B-A2A7-4033-9253-8648E87FB05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544" y="2038"/>
              <a:ext cx="73" cy="64"/>
            </a:xfrm>
            <a:custGeom>
              <a:avLst/>
              <a:gdLst>
                <a:gd name="T0" fmla="*/ 48 w 59"/>
                <a:gd name="T1" fmla="*/ 0 h 52"/>
                <a:gd name="T2" fmla="*/ 11 w 59"/>
                <a:gd name="T3" fmla="*/ 0 h 52"/>
                <a:gd name="T4" fmla="*/ 0 w 59"/>
                <a:gd name="T5" fmla="*/ 11 h 52"/>
                <a:gd name="T6" fmla="*/ 0 w 59"/>
                <a:gd name="T7" fmla="*/ 50 h 52"/>
                <a:gd name="T8" fmla="*/ 2 w 59"/>
                <a:gd name="T9" fmla="*/ 52 h 52"/>
                <a:gd name="T10" fmla="*/ 57 w 59"/>
                <a:gd name="T11" fmla="*/ 52 h 52"/>
                <a:gd name="T12" fmla="*/ 59 w 59"/>
                <a:gd name="T13" fmla="*/ 50 h 52"/>
                <a:gd name="T14" fmla="*/ 59 w 59"/>
                <a:gd name="T15" fmla="*/ 11 h 52"/>
                <a:gd name="T16" fmla="*/ 48 w 59"/>
                <a:gd name="T17" fmla="*/ 0 h 52"/>
                <a:gd name="T18" fmla="*/ 37 w 59"/>
                <a:gd name="T19" fmla="*/ 34 h 52"/>
                <a:gd name="T20" fmla="*/ 37 w 59"/>
                <a:gd name="T21" fmla="*/ 45 h 52"/>
                <a:gd name="T22" fmla="*/ 22 w 59"/>
                <a:gd name="T23" fmla="*/ 45 h 52"/>
                <a:gd name="T24" fmla="*/ 22 w 59"/>
                <a:gd name="T25" fmla="*/ 34 h 52"/>
                <a:gd name="T26" fmla="*/ 11 w 59"/>
                <a:gd name="T27" fmla="*/ 34 h 52"/>
                <a:gd name="T28" fmla="*/ 29 w 59"/>
                <a:gd name="T29" fmla="*/ 19 h 52"/>
                <a:gd name="T30" fmla="*/ 48 w 59"/>
                <a:gd name="T31" fmla="*/ 34 h 52"/>
                <a:gd name="T32" fmla="*/ 37 w 59"/>
                <a:gd name="T33" fmla="*/ 34 h 52"/>
                <a:gd name="T34" fmla="*/ 9 w 59"/>
                <a:gd name="T35" fmla="*/ 8 h 52"/>
                <a:gd name="T36" fmla="*/ 12 w 59"/>
                <a:gd name="T37" fmla="*/ 4 h 52"/>
                <a:gd name="T38" fmla="*/ 46 w 59"/>
                <a:gd name="T39" fmla="*/ 4 h 52"/>
                <a:gd name="T40" fmla="*/ 50 w 59"/>
                <a:gd name="T41" fmla="*/ 8 h 52"/>
                <a:gd name="T42" fmla="*/ 9 w 59"/>
                <a:gd name="T43" fmla="*/ 8 h 5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59" h="52">
                  <a:moveTo>
                    <a:pt x="48" y="0"/>
                  </a:moveTo>
                  <a:cubicBezTo>
                    <a:pt x="11" y="0"/>
                    <a:pt x="11" y="0"/>
                    <a:pt x="11" y="0"/>
                  </a:cubicBezTo>
                  <a:cubicBezTo>
                    <a:pt x="0" y="11"/>
                    <a:pt x="0" y="11"/>
                    <a:pt x="0" y="11"/>
                  </a:cubicBezTo>
                  <a:cubicBezTo>
                    <a:pt x="0" y="50"/>
                    <a:pt x="0" y="50"/>
                    <a:pt x="0" y="50"/>
                  </a:cubicBezTo>
                  <a:cubicBezTo>
                    <a:pt x="0" y="51"/>
                    <a:pt x="1" y="52"/>
                    <a:pt x="2" y="52"/>
                  </a:cubicBezTo>
                  <a:cubicBezTo>
                    <a:pt x="57" y="52"/>
                    <a:pt x="57" y="52"/>
                    <a:pt x="57" y="52"/>
                  </a:cubicBezTo>
                  <a:cubicBezTo>
                    <a:pt x="58" y="52"/>
                    <a:pt x="59" y="51"/>
                    <a:pt x="59" y="50"/>
                  </a:cubicBezTo>
                  <a:cubicBezTo>
                    <a:pt x="59" y="11"/>
                    <a:pt x="59" y="11"/>
                    <a:pt x="59" y="11"/>
                  </a:cubicBezTo>
                  <a:lnTo>
                    <a:pt x="48" y="0"/>
                  </a:lnTo>
                  <a:close/>
                  <a:moveTo>
                    <a:pt x="37" y="34"/>
                  </a:moveTo>
                  <a:cubicBezTo>
                    <a:pt x="37" y="45"/>
                    <a:pt x="37" y="45"/>
                    <a:pt x="37" y="45"/>
                  </a:cubicBezTo>
                  <a:cubicBezTo>
                    <a:pt x="22" y="45"/>
                    <a:pt x="22" y="45"/>
                    <a:pt x="22" y="45"/>
                  </a:cubicBezTo>
                  <a:cubicBezTo>
                    <a:pt x="22" y="34"/>
                    <a:pt x="22" y="34"/>
                    <a:pt x="22" y="34"/>
                  </a:cubicBezTo>
                  <a:cubicBezTo>
                    <a:pt x="11" y="34"/>
                    <a:pt x="11" y="34"/>
                    <a:pt x="11" y="34"/>
                  </a:cubicBezTo>
                  <a:cubicBezTo>
                    <a:pt x="29" y="19"/>
                    <a:pt x="29" y="19"/>
                    <a:pt x="29" y="19"/>
                  </a:cubicBezTo>
                  <a:cubicBezTo>
                    <a:pt x="48" y="34"/>
                    <a:pt x="48" y="34"/>
                    <a:pt x="48" y="34"/>
                  </a:cubicBezTo>
                  <a:lnTo>
                    <a:pt x="37" y="34"/>
                  </a:lnTo>
                  <a:close/>
                  <a:moveTo>
                    <a:pt x="9" y="8"/>
                  </a:moveTo>
                  <a:cubicBezTo>
                    <a:pt x="12" y="4"/>
                    <a:pt x="12" y="4"/>
                    <a:pt x="12" y="4"/>
                  </a:cubicBezTo>
                  <a:cubicBezTo>
                    <a:pt x="46" y="4"/>
                    <a:pt x="46" y="4"/>
                    <a:pt x="46" y="4"/>
                  </a:cubicBezTo>
                  <a:cubicBezTo>
                    <a:pt x="50" y="8"/>
                    <a:pt x="50" y="8"/>
                    <a:pt x="50" y="8"/>
                  </a:cubicBezTo>
                  <a:lnTo>
                    <a:pt x="9" y="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" name="Freeform 12">
              <a:extLst>
                <a:ext uri="{FF2B5EF4-FFF2-40B4-BE49-F238E27FC236}">
                  <a16:creationId xmlns:a16="http://schemas.microsoft.com/office/drawing/2014/main" id="{F8CCE9A7-3943-479C-BAB7-4AC1C223BBA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388" y="2162"/>
              <a:ext cx="117" cy="102"/>
            </a:xfrm>
            <a:custGeom>
              <a:avLst/>
              <a:gdLst>
                <a:gd name="T0" fmla="*/ 95 w 95"/>
                <a:gd name="T1" fmla="*/ 34 h 83"/>
                <a:gd name="T2" fmla="*/ 83 w 95"/>
                <a:gd name="T3" fmla="*/ 0 h 83"/>
                <a:gd name="T4" fmla="*/ 83 w 95"/>
                <a:gd name="T5" fmla="*/ 0 h 83"/>
                <a:gd name="T6" fmla="*/ 75 w 95"/>
                <a:gd name="T7" fmla="*/ 0 h 83"/>
                <a:gd name="T8" fmla="*/ 31 w 95"/>
                <a:gd name="T9" fmla="*/ 19 h 83"/>
                <a:gd name="T10" fmla="*/ 30 w 95"/>
                <a:gd name="T11" fmla="*/ 34 h 83"/>
                <a:gd name="T12" fmla="*/ 31 w 95"/>
                <a:gd name="T13" fmla="*/ 48 h 83"/>
                <a:gd name="T14" fmla="*/ 75 w 95"/>
                <a:gd name="T15" fmla="*/ 67 h 83"/>
                <a:gd name="T16" fmla="*/ 83 w 95"/>
                <a:gd name="T17" fmla="*/ 67 h 83"/>
                <a:gd name="T18" fmla="*/ 83 w 95"/>
                <a:gd name="T19" fmla="*/ 67 h 83"/>
                <a:gd name="T20" fmla="*/ 95 w 95"/>
                <a:gd name="T21" fmla="*/ 34 h 83"/>
                <a:gd name="T22" fmla="*/ 80 w 95"/>
                <a:gd name="T23" fmla="*/ 62 h 83"/>
                <a:gd name="T24" fmla="*/ 78 w 95"/>
                <a:gd name="T25" fmla="*/ 61 h 83"/>
                <a:gd name="T26" fmla="*/ 75 w 95"/>
                <a:gd name="T27" fmla="*/ 55 h 83"/>
                <a:gd name="T28" fmla="*/ 71 w 95"/>
                <a:gd name="T29" fmla="*/ 34 h 83"/>
                <a:gd name="T30" fmla="*/ 75 w 95"/>
                <a:gd name="T31" fmla="*/ 12 h 83"/>
                <a:gd name="T32" fmla="*/ 78 w 95"/>
                <a:gd name="T33" fmla="*/ 6 h 83"/>
                <a:gd name="T34" fmla="*/ 80 w 95"/>
                <a:gd name="T35" fmla="*/ 5 h 83"/>
                <a:gd name="T36" fmla="*/ 82 w 95"/>
                <a:gd name="T37" fmla="*/ 6 h 83"/>
                <a:gd name="T38" fmla="*/ 86 w 95"/>
                <a:gd name="T39" fmla="*/ 12 h 83"/>
                <a:gd name="T40" fmla="*/ 89 w 95"/>
                <a:gd name="T41" fmla="*/ 34 h 83"/>
                <a:gd name="T42" fmla="*/ 86 w 95"/>
                <a:gd name="T43" fmla="*/ 55 h 83"/>
                <a:gd name="T44" fmla="*/ 82 w 95"/>
                <a:gd name="T45" fmla="*/ 61 h 83"/>
                <a:gd name="T46" fmla="*/ 80 w 95"/>
                <a:gd name="T47" fmla="*/ 62 h 83"/>
                <a:gd name="T48" fmla="*/ 23 w 95"/>
                <a:gd name="T49" fmla="*/ 34 h 83"/>
                <a:gd name="T50" fmla="*/ 24 w 95"/>
                <a:gd name="T51" fmla="*/ 20 h 83"/>
                <a:gd name="T52" fmla="*/ 12 w 95"/>
                <a:gd name="T53" fmla="*/ 21 h 83"/>
                <a:gd name="T54" fmla="*/ 5 w 95"/>
                <a:gd name="T55" fmla="*/ 21 h 83"/>
                <a:gd name="T56" fmla="*/ 0 w 95"/>
                <a:gd name="T57" fmla="*/ 29 h 83"/>
                <a:gd name="T58" fmla="*/ 0 w 95"/>
                <a:gd name="T59" fmla="*/ 38 h 83"/>
                <a:gd name="T60" fmla="*/ 5 w 95"/>
                <a:gd name="T61" fmla="*/ 46 h 83"/>
                <a:gd name="T62" fmla="*/ 12 w 95"/>
                <a:gd name="T63" fmla="*/ 46 h 83"/>
                <a:gd name="T64" fmla="*/ 24 w 95"/>
                <a:gd name="T65" fmla="*/ 47 h 83"/>
                <a:gd name="T66" fmla="*/ 23 w 95"/>
                <a:gd name="T67" fmla="*/ 34 h 83"/>
                <a:gd name="T68" fmla="*/ 34 w 95"/>
                <a:gd name="T69" fmla="*/ 53 h 83"/>
                <a:gd name="T70" fmla="*/ 22 w 95"/>
                <a:gd name="T71" fmla="*/ 51 h 83"/>
                <a:gd name="T72" fmla="*/ 30 w 95"/>
                <a:gd name="T73" fmla="*/ 81 h 83"/>
                <a:gd name="T74" fmla="*/ 33 w 95"/>
                <a:gd name="T75" fmla="*/ 82 h 83"/>
                <a:gd name="T76" fmla="*/ 44 w 95"/>
                <a:gd name="T77" fmla="*/ 78 h 83"/>
                <a:gd name="T78" fmla="*/ 46 w 95"/>
                <a:gd name="T79" fmla="*/ 74 h 83"/>
                <a:gd name="T80" fmla="*/ 34 w 95"/>
                <a:gd name="T81" fmla="*/ 53 h 83"/>
                <a:gd name="T82" fmla="*/ 80 w 95"/>
                <a:gd name="T83" fmla="*/ 45 h 83"/>
                <a:gd name="T84" fmla="*/ 79 w 95"/>
                <a:gd name="T85" fmla="*/ 44 h 83"/>
                <a:gd name="T86" fmla="*/ 78 w 95"/>
                <a:gd name="T87" fmla="*/ 42 h 83"/>
                <a:gd name="T88" fmla="*/ 77 w 95"/>
                <a:gd name="T89" fmla="*/ 34 h 83"/>
                <a:gd name="T90" fmla="*/ 78 w 95"/>
                <a:gd name="T91" fmla="*/ 25 h 83"/>
                <a:gd name="T92" fmla="*/ 79 w 95"/>
                <a:gd name="T93" fmla="*/ 23 h 83"/>
                <a:gd name="T94" fmla="*/ 80 w 95"/>
                <a:gd name="T95" fmla="*/ 23 h 83"/>
                <a:gd name="T96" fmla="*/ 81 w 95"/>
                <a:gd name="T97" fmla="*/ 23 h 83"/>
                <a:gd name="T98" fmla="*/ 82 w 95"/>
                <a:gd name="T99" fmla="*/ 25 h 83"/>
                <a:gd name="T100" fmla="*/ 84 w 95"/>
                <a:gd name="T101" fmla="*/ 34 h 83"/>
                <a:gd name="T102" fmla="*/ 82 w 95"/>
                <a:gd name="T103" fmla="*/ 42 h 83"/>
                <a:gd name="T104" fmla="*/ 81 w 95"/>
                <a:gd name="T105" fmla="*/ 44 h 83"/>
                <a:gd name="T106" fmla="*/ 80 w 95"/>
                <a:gd name="T107" fmla="*/ 45 h 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</a:cxnLst>
              <a:rect l="0" t="0" r="r" b="b"/>
              <a:pathLst>
                <a:path w="95" h="83">
                  <a:moveTo>
                    <a:pt x="95" y="34"/>
                  </a:moveTo>
                  <a:cubicBezTo>
                    <a:pt x="95" y="15"/>
                    <a:pt x="89" y="0"/>
                    <a:pt x="83" y="0"/>
                  </a:cubicBezTo>
                  <a:cubicBezTo>
                    <a:pt x="83" y="0"/>
                    <a:pt x="83" y="0"/>
                    <a:pt x="83" y="0"/>
                  </a:cubicBezTo>
                  <a:cubicBezTo>
                    <a:pt x="75" y="0"/>
                    <a:pt x="75" y="0"/>
                    <a:pt x="75" y="0"/>
                  </a:cubicBezTo>
                  <a:cubicBezTo>
                    <a:pt x="75" y="0"/>
                    <a:pt x="57" y="13"/>
                    <a:pt x="31" y="19"/>
                  </a:cubicBezTo>
                  <a:cubicBezTo>
                    <a:pt x="30" y="23"/>
                    <a:pt x="30" y="28"/>
                    <a:pt x="30" y="34"/>
                  </a:cubicBezTo>
                  <a:cubicBezTo>
                    <a:pt x="30" y="39"/>
                    <a:pt x="30" y="44"/>
                    <a:pt x="31" y="48"/>
                  </a:cubicBezTo>
                  <a:cubicBezTo>
                    <a:pt x="57" y="54"/>
                    <a:pt x="75" y="67"/>
                    <a:pt x="75" y="67"/>
                  </a:cubicBezTo>
                  <a:cubicBezTo>
                    <a:pt x="83" y="67"/>
                    <a:pt x="83" y="67"/>
                    <a:pt x="83" y="67"/>
                  </a:cubicBezTo>
                  <a:cubicBezTo>
                    <a:pt x="83" y="67"/>
                    <a:pt x="83" y="67"/>
                    <a:pt x="83" y="67"/>
                  </a:cubicBezTo>
                  <a:cubicBezTo>
                    <a:pt x="89" y="67"/>
                    <a:pt x="95" y="52"/>
                    <a:pt x="95" y="34"/>
                  </a:cubicBezTo>
                  <a:close/>
                  <a:moveTo>
                    <a:pt x="80" y="62"/>
                  </a:moveTo>
                  <a:cubicBezTo>
                    <a:pt x="79" y="62"/>
                    <a:pt x="78" y="61"/>
                    <a:pt x="78" y="61"/>
                  </a:cubicBezTo>
                  <a:cubicBezTo>
                    <a:pt x="77" y="59"/>
                    <a:pt x="76" y="57"/>
                    <a:pt x="75" y="55"/>
                  </a:cubicBezTo>
                  <a:cubicBezTo>
                    <a:pt x="72" y="49"/>
                    <a:pt x="71" y="42"/>
                    <a:pt x="71" y="34"/>
                  </a:cubicBezTo>
                  <a:cubicBezTo>
                    <a:pt x="71" y="25"/>
                    <a:pt x="72" y="18"/>
                    <a:pt x="75" y="12"/>
                  </a:cubicBezTo>
                  <a:cubicBezTo>
                    <a:pt x="76" y="10"/>
                    <a:pt x="77" y="8"/>
                    <a:pt x="78" y="6"/>
                  </a:cubicBezTo>
                  <a:cubicBezTo>
                    <a:pt x="78" y="6"/>
                    <a:pt x="79" y="5"/>
                    <a:pt x="80" y="5"/>
                  </a:cubicBezTo>
                  <a:cubicBezTo>
                    <a:pt x="81" y="5"/>
                    <a:pt x="82" y="6"/>
                    <a:pt x="82" y="6"/>
                  </a:cubicBezTo>
                  <a:cubicBezTo>
                    <a:pt x="84" y="8"/>
                    <a:pt x="85" y="10"/>
                    <a:pt x="86" y="12"/>
                  </a:cubicBezTo>
                  <a:cubicBezTo>
                    <a:pt x="88" y="18"/>
                    <a:pt x="89" y="25"/>
                    <a:pt x="89" y="34"/>
                  </a:cubicBezTo>
                  <a:cubicBezTo>
                    <a:pt x="89" y="42"/>
                    <a:pt x="88" y="49"/>
                    <a:pt x="86" y="55"/>
                  </a:cubicBezTo>
                  <a:cubicBezTo>
                    <a:pt x="85" y="57"/>
                    <a:pt x="84" y="59"/>
                    <a:pt x="82" y="61"/>
                  </a:cubicBezTo>
                  <a:cubicBezTo>
                    <a:pt x="82" y="61"/>
                    <a:pt x="81" y="62"/>
                    <a:pt x="80" y="62"/>
                  </a:cubicBezTo>
                  <a:close/>
                  <a:moveTo>
                    <a:pt x="23" y="34"/>
                  </a:moveTo>
                  <a:cubicBezTo>
                    <a:pt x="23" y="29"/>
                    <a:pt x="24" y="24"/>
                    <a:pt x="24" y="20"/>
                  </a:cubicBezTo>
                  <a:cubicBezTo>
                    <a:pt x="20" y="20"/>
                    <a:pt x="16" y="21"/>
                    <a:pt x="12" y="21"/>
                  </a:cubicBezTo>
                  <a:cubicBezTo>
                    <a:pt x="5" y="21"/>
                    <a:pt x="5" y="21"/>
                    <a:pt x="5" y="21"/>
                  </a:cubicBezTo>
                  <a:cubicBezTo>
                    <a:pt x="0" y="29"/>
                    <a:pt x="0" y="29"/>
                    <a:pt x="0" y="29"/>
                  </a:cubicBezTo>
                  <a:cubicBezTo>
                    <a:pt x="0" y="38"/>
                    <a:pt x="0" y="38"/>
                    <a:pt x="0" y="38"/>
                  </a:cubicBezTo>
                  <a:cubicBezTo>
                    <a:pt x="5" y="46"/>
                    <a:pt x="5" y="46"/>
                    <a:pt x="5" y="46"/>
                  </a:cubicBezTo>
                  <a:cubicBezTo>
                    <a:pt x="5" y="46"/>
                    <a:pt x="5" y="46"/>
                    <a:pt x="12" y="46"/>
                  </a:cubicBezTo>
                  <a:cubicBezTo>
                    <a:pt x="16" y="46"/>
                    <a:pt x="20" y="47"/>
                    <a:pt x="24" y="47"/>
                  </a:cubicBezTo>
                  <a:cubicBezTo>
                    <a:pt x="24" y="43"/>
                    <a:pt x="23" y="38"/>
                    <a:pt x="23" y="34"/>
                  </a:cubicBezTo>
                  <a:close/>
                  <a:moveTo>
                    <a:pt x="34" y="53"/>
                  </a:moveTo>
                  <a:cubicBezTo>
                    <a:pt x="22" y="51"/>
                    <a:pt x="22" y="51"/>
                    <a:pt x="22" y="51"/>
                  </a:cubicBezTo>
                  <a:cubicBezTo>
                    <a:pt x="30" y="81"/>
                    <a:pt x="30" y="81"/>
                    <a:pt x="30" y="81"/>
                  </a:cubicBezTo>
                  <a:cubicBezTo>
                    <a:pt x="30" y="82"/>
                    <a:pt x="32" y="83"/>
                    <a:pt x="33" y="82"/>
                  </a:cubicBezTo>
                  <a:cubicBezTo>
                    <a:pt x="44" y="78"/>
                    <a:pt x="44" y="78"/>
                    <a:pt x="44" y="78"/>
                  </a:cubicBezTo>
                  <a:cubicBezTo>
                    <a:pt x="46" y="77"/>
                    <a:pt x="46" y="76"/>
                    <a:pt x="46" y="74"/>
                  </a:cubicBezTo>
                  <a:lnTo>
                    <a:pt x="34" y="53"/>
                  </a:lnTo>
                  <a:close/>
                  <a:moveTo>
                    <a:pt x="80" y="45"/>
                  </a:moveTo>
                  <a:cubicBezTo>
                    <a:pt x="80" y="45"/>
                    <a:pt x="79" y="44"/>
                    <a:pt x="79" y="44"/>
                  </a:cubicBezTo>
                  <a:cubicBezTo>
                    <a:pt x="79" y="44"/>
                    <a:pt x="78" y="43"/>
                    <a:pt x="78" y="42"/>
                  </a:cubicBezTo>
                  <a:cubicBezTo>
                    <a:pt x="77" y="40"/>
                    <a:pt x="77" y="37"/>
                    <a:pt x="77" y="34"/>
                  </a:cubicBezTo>
                  <a:cubicBezTo>
                    <a:pt x="77" y="30"/>
                    <a:pt x="77" y="28"/>
                    <a:pt x="78" y="25"/>
                  </a:cubicBezTo>
                  <a:cubicBezTo>
                    <a:pt x="78" y="24"/>
                    <a:pt x="79" y="24"/>
                    <a:pt x="79" y="23"/>
                  </a:cubicBezTo>
                  <a:cubicBezTo>
                    <a:pt x="79" y="23"/>
                    <a:pt x="80" y="23"/>
                    <a:pt x="80" y="23"/>
                  </a:cubicBezTo>
                  <a:cubicBezTo>
                    <a:pt x="80" y="23"/>
                    <a:pt x="81" y="23"/>
                    <a:pt x="81" y="23"/>
                  </a:cubicBezTo>
                  <a:cubicBezTo>
                    <a:pt x="81" y="24"/>
                    <a:pt x="82" y="24"/>
                    <a:pt x="82" y="25"/>
                  </a:cubicBezTo>
                  <a:cubicBezTo>
                    <a:pt x="83" y="28"/>
                    <a:pt x="84" y="30"/>
                    <a:pt x="84" y="34"/>
                  </a:cubicBezTo>
                  <a:cubicBezTo>
                    <a:pt x="84" y="37"/>
                    <a:pt x="83" y="40"/>
                    <a:pt x="82" y="42"/>
                  </a:cubicBezTo>
                  <a:cubicBezTo>
                    <a:pt x="82" y="43"/>
                    <a:pt x="81" y="44"/>
                    <a:pt x="81" y="44"/>
                  </a:cubicBezTo>
                  <a:cubicBezTo>
                    <a:pt x="81" y="44"/>
                    <a:pt x="80" y="45"/>
                    <a:pt x="80" y="4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" name="Freeform 13">
              <a:extLst>
                <a:ext uri="{FF2B5EF4-FFF2-40B4-BE49-F238E27FC236}">
                  <a16:creationId xmlns:a16="http://schemas.microsoft.com/office/drawing/2014/main" id="{D650485D-B8DC-49AA-8DE5-3EF22EDB61D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590" y="2004"/>
              <a:ext cx="61" cy="24"/>
            </a:xfrm>
            <a:custGeom>
              <a:avLst/>
              <a:gdLst>
                <a:gd name="T0" fmla="*/ 50 w 50"/>
                <a:gd name="T1" fmla="*/ 10 h 20"/>
                <a:gd name="T2" fmla="*/ 50 w 50"/>
                <a:gd name="T3" fmla="*/ 10 h 20"/>
                <a:gd name="T4" fmla="*/ 40 w 50"/>
                <a:gd name="T5" fmla="*/ 0 h 20"/>
                <a:gd name="T6" fmla="*/ 28 w 50"/>
                <a:gd name="T7" fmla="*/ 0 h 20"/>
                <a:gd name="T8" fmla="*/ 18 w 50"/>
                <a:gd name="T9" fmla="*/ 10 h 20"/>
                <a:gd name="T10" fmla="*/ 18 w 50"/>
                <a:gd name="T11" fmla="*/ 10 h 20"/>
                <a:gd name="T12" fmla="*/ 18 w 50"/>
                <a:gd name="T13" fmla="*/ 11 h 20"/>
                <a:gd name="T14" fmla="*/ 23 w 50"/>
                <a:gd name="T15" fmla="*/ 11 h 20"/>
                <a:gd name="T16" fmla="*/ 23 w 50"/>
                <a:gd name="T17" fmla="*/ 10 h 20"/>
                <a:gd name="T18" fmla="*/ 23 w 50"/>
                <a:gd name="T19" fmla="*/ 10 h 20"/>
                <a:gd name="T20" fmla="*/ 28 w 50"/>
                <a:gd name="T21" fmla="*/ 4 h 20"/>
                <a:gd name="T22" fmla="*/ 40 w 50"/>
                <a:gd name="T23" fmla="*/ 4 h 20"/>
                <a:gd name="T24" fmla="*/ 45 w 50"/>
                <a:gd name="T25" fmla="*/ 10 h 20"/>
                <a:gd name="T26" fmla="*/ 45 w 50"/>
                <a:gd name="T27" fmla="*/ 10 h 20"/>
                <a:gd name="T28" fmla="*/ 40 w 50"/>
                <a:gd name="T29" fmla="*/ 15 h 20"/>
                <a:gd name="T30" fmla="*/ 35 w 50"/>
                <a:gd name="T31" fmla="*/ 15 h 20"/>
                <a:gd name="T32" fmla="*/ 32 w 50"/>
                <a:gd name="T33" fmla="*/ 20 h 20"/>
                <a:gd name="T34" fmla="*/ 40 w 50"/>
                <a:gd name="T35" fmla="*/ 20 h 20"/>
                <a:gd name="T36" fmla="*/ 50 w 50"/>
                <a:gd name="T37" fmla="*/ 10 h 20"/>
                <a:gd name="T38" fmla="*/ 32 w 50"/>
                <a:gd name="T39" fmla="*/ 10 h 20"/>
                <a:gd name="T40" fmla="*/ 32 w 50"/>
                <a:gd name="T41" fmla="*/ 8 h 20"/>
                <a:gd name="T42" fmla="*/ 27 w 50"/>
                <a:gd name="T43" fmla="*/ 8 h 20"/>
                <a:gd name="T44" fmla="*/ 28 w 50"/>
                <a:gd name="T45" fmla="*/ 10 h 20"/>
                <a:gd name="T46" fmla="*/ 28 w 50"/>
                <a:gd name="T47" fmla="*/ 10 h 20"/>
                <a:gd name="T48" fmla="*/ 22 w 50"/>
                <a:gd name="T49" fmla="*/ 15 h 20"/>
                <a:gd name="T50" fmla="*/ 10 w 50"/>
                <a:gd name="T51" fmla="*/ 15 h 20"/>
                <a:gd name="T52" fmla="*/ 5 w 50"/>
                <a:gd name="T53" fmla="*/ 10 h 20"/>
                <a:gd name="T54" fmla="*/ 5 w 50"/>
                <a:gd name="T55" fmla="*/ 10 h 20"/>
                <a:gd name="T56" fmla="*/ 10 w 50"/>
                <a:gd name="T57" fmla="*/ 4 h 20"/>
                <a:gd name="T58" fmla="*/ 16 w 50"/>
                <a:gd name="T59" fmla="*/ 4 h 20"/>
                <a:gd name="T60" fmla="*/ 19 w 50"/>
                <a:gd name="T61" fmla="*/ 0 h 20"/>
                <a:gd name="T62" fmla="*/ 10 w 50"/>
                <a:gd name="T63" fmla="*/ 0 h 20"/>
                <a:gd name="T64" fmla="*/ 0 w 50"/>
                <a:gd name="T65" fmla="*/ 10 h 20"/>
                <a:gd name="T66" fmla="*/ 0 w 50"/>
                <a:gd name="T67" fmla="*/ 10 h 20"/>
                <a:gd name="T68" fmla="*/ 10 w 50"/>
                <a:gd name="T69" fmla="*/ 20 h 20"/>
                <a:gd name="T70" fmla="*/ 22 w 50"/>
                <a:gd name="T71" fmla="*/ 20 h 20"/>
                <a:gd name="T72" fmla="*/ 32 w 50"/>
                <a:gd name="T73" fmla="*/ 10 h 2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50" h="20">
                  <a:moveTo>
                    <a:pt x="50" y="10"/>
                  </a:moveTo>
                  <a:cubicBezTo>
                    <a:pt x="50" y="10"/>
                    <a:pt x="50" y="10"/>
                    <a:pt x="50" y="10"/>
                  </a:cubicBezTo>
                  <a:cubicBezTo>
                    <a:pt x="50" y="4"/>
                    <a:pt x="46" y="0"/>
                    <a:pt x="40" y="0"/>
                  </a:cubicBezTo>
                  <a:cubicBezTo>
                    <a:pt x="28" y="0"/>
                    <a:pt x="28" y="0"/>
                    <a:pt x="28" y="0"/>
                  </a:cubicBezTo>
                  <a:cubicBezTo>
                    <a:pt x="23" y="0"/>
                    <a:pt x="18" y="4"/>
                    <a:pt x="18" y="10"/>
                  </a:cubicBezTo>
                  <a:cubicBezTo>
                    <a:pt x="18" y="10"/>
                    <a:pt x="18" y="10"/>
                    <a:pt x="18" y="10"/>
                  </a:cubicBezTo>
                  <a:cubicBezTo>
                    <a:pt x="18" y="10"/>
                    <a:pt x="18" y="11"/>
                    <a:pt x="18" y="11"/>
                  </a:cubicBezTo>
                  <a:cubicBezTo>
                    <a:pt x="23" y="11"/>
                    <a:pt x="23" y="11"/>
                    <a:pt x="23" y="11"/>
                  </a:cubicBezTo>
                  <a:cubicBezTo>
                    <a:pt x="23" y="11"/>
                    <a:pt x="23" y="10"/>
                    <a:pt x="23" y="10"/>
                  </a:cubicBezTo>
                  <a:cubicBezTo>
                    <a:pt x="23" y="10"/>
                    <a:pt x="23" y="10"/>
                    <a:pt x="23" y="10"/>
                  </a:cubicBezTo>
                  <a:cubicBezTo>
                    <a:pt x="23" y="7"/>
                    <a:pt x="25" y="4"/>
                    <a:pt x="28" y="4"/>
                  </a:cubicBezTo>
                  <a:cubicBezTo>
                    <a:pt x="40" y="4"/>
                    <a:pt x="40" y="4"/>
                    <a:pt x="40" y="4"/>
                  </a:cubicBezTo>
                  <a:cubicBezTo>
                    <a:pt x="43" y="4"/>
                    <a:pt x="45" y="7"/>
                    <a:pt x="45" y="10"/>
                  </a:cubicBezTo>
                  <a:cubicBezTo>
                    <a:pt x="45" y="10"/>
                    <a:pt x="45" y="10"/>
                    <a:pt x="45" y="10"/>
                  </a:cubicBezTo>
                  <a:cubicBezTo>
                    <a:pt x="45" y="13"/>
                    <a:pt x="43" y="15"/>
                    <a:pt x="40" y="15"/>
                  </a:cubicBezTo>
                  <a:cubicBezTo>
                    <a:pt x="35" y="15"/>
                    <a:pt x="35" y="15"/>
                    <a:pt x="35" y="15"/>
                  </a:cubicBezTo>
                  <a:cubicBezTo>
                    <a:pt x="34" y="17"/>
                    <a:pt x="33" y="18"/>
                    <a:pt x="32" y="20"/>
                  </a:cubicBezTo>
                  <a:cubicBezTo>
                    <a:pt x="40" y="20"/>
                    <a:pt x="40" y="20"/>
                    <a:pt x="40" y="20"/>
                  </a:cubicBezTo>
                  <a:cubicBezTo>
                    <a:pt x="46" y="20"/>
                    <a:pt x="50" y="15"/>
                    <a:pt x="50" y="10"/>
                  </a:cubicBezTo>
                  <a:close/>
                  <a:moveTo>
                    <a:pt x="32" y="10"/>
                  </a:moveTo>
                  <a:cubicBezTo>
                    <a:pt x="32" y="9"/>
                    <a:pt x="32" y="9"/>
                    <a:pt x="32" y="8"/>
                  </a:cubicBezTo>
                  <a:cubicBezTo>
                    <a:pt x="27" y="8"/>
                    <a:pt x="27" y="8"/>
                    <a:pt x="27" y="8"/>
                  </a:cubicBezTo>
                  <a:cubicBezTo>
                    <a:pt x="28" y="9"/>
                    <a:pt x="28" y="9"/>
                    <a:pt x="28" y="10"/>
                  </a:cubicBezTo>
                  <a:cubicBezTo>
                    <a:pt x="28" y="10"/>
                    <a:pt x="28" y="10"/>
                    <a:pt x="28" y="10"/>
                  </a:cubicBezTo>
                  <a:cubicBezTo>
                    <a:pt x="28" y="13"/>
                    <a:pt x="25" y="15"/>
                    <a:pt x="22" y="15"/>
                  </a:cubicBezTo>
                  <a:cubicBezTo>
                    <a:pt x="10" y="15"/>
                    <a:pt x="10" y="15"/>
                    <a:pt x="10" y="15"/>
                  </a:cubicBezTo>
                  <a:cubicBezTo>
                    <a:pt x="7" y="15"/>
                    <a:pt x="5" y="13"/>
                    <a:pt x="5" y="10"/>
                  </a:cubicBezTo>
                  <a:cubicBezTo>
                    <a:pt x="5" y="10"/>
                    <a:pt x="5" y="10"/>
                    <a:pt x="5" y="10"/>
                  </a:cubicBezTo>
                  <a:cubicBezTo>
                    <a:pt x="5" y="7"/>
                    <a:pt x="7" y="4"/>
                    <a:pt x="10" y="4"/>
                  </a:cubicBezTo>
                  <a:cubicBezTo>
                    <a:pt x="16" y="4"/>
                    <a:pt x="16" y="4"/>
                    <a:pt x="16" y="4"/>
                  </a:cubicBezTo>
                  <a:cubicBezTo>
                    <a:pt x="16" y="3"/>
                    <a:pt x="17" y="1"/>
                    <a:pt x="19" y="0"/>
                  </a:cubicBezTo>
                  <a:cubicBezTo>
                    <a:pt x="10" y="0"/>
                    <a:pt x="10" y="0"/>
                    <a:pt x="10" y="0"/>
                  </a:cubicBezTo>
                  <a:cubicBezTo>
                    <a:pt x="5" y="0"/>
                    <a:pt x="0" y="4"/>
                    <a:pt x="0" y="10"/>
                  </a:cubicBezTo>
                  <a:cubicBezTo>
                    <a:pt x="0" y="10"/>
                    <a:pt x="0" y="10"/>
                    <a:pt x="0" y="10"/>
                  </a:cubicBezTo>
                  <a:cubicBezTo>
                    <a:pt x="0" y="15"/>
                    <a:pt x="5" y="20"/>
                    <a:pt x="10" y="20"/>
                  </a:cubicBezTo>
                  <a:cubicBezTo>
                    <a:pt x="22" y="20"/>
                    <a:pt x="22" y="20"/>
                    <a:pt x="22" y="20"/>
                  </a:cubicBezTo>
                  <a:cubicBezTo>
                    <a:pt x="28" y="20"/>
                    <a:pt x="32" y="15"/>
                    <a:pt x="32" y="1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" name="Freeform 14">
              <a:extLst>
                <a:ext uri="{FF2B5EF4-FFF2-40B4-BE49-F238E27FC236}">
                  <a16:creationId xmlns:a16="http://schemas.microsoft.com/office/drawing/2014/main" id="{A69A00DA-BA46-4953-ADC0-A67319B86325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647" y="1740"/>
              <a:ext cx="67" cy="65"/>
            </a:xfrm>
            <a:custGeom>
              <a:avLst/>
              <a:gdLst>
                <a:gd name="T0" fmla="*/ 27 w 54"/>
                <a:gd name="T1" fmla="*/ 0 h 53"/>
                <a:gd name="T2" fmla="*/ 0 w 54"/>
                <a:gd name="T3" fmla="*/ 26 h 53"/>
                <a:gd name="T4" fmla="*/ 27 w 54"/>
                <a:gd name="T5" fmla="*/ 53 h 53"/>
                <a:gd name="T6" fmla="*/ 54 w 54"/>
                <a:gd name="T7" fmla="*/ 26 h 53"/>
                <a:gd name="T8" fmla="*/ 27 w 54"/>
                <a:gd name="T9" fmla="*/ 0 h 53"/>
                <a:gd name="T10" fmla="*/ 16 w 54"/>
                <a:gd name="T11" fmla="*/ 43 h 53"/>
                <a:gd name="T12" fmla="*/ 17 w 54"/>
                <a:gd name="T13" fmla="*/ 38 h 53"/>
                <a:gd name="T14" fmla="*/ 7 w 54"/>
                <a:gd name="T15" fmla="*/ 24 h 53"/>
                <a:gd name="T16" fmla="*/ 13 w 54"/>
                <a:gd name="T17" fmla="*/ 12 h 53"/>
                <a:gd name="T18" fmla="*/ 27 w 54"/>
                <a:gd name="T19" fmla="*/ 6 h 53"/>
                <a:gd name="T20" fmla="*/ 41 w 54"/>
                <a:gd name="T21" fmla="*/ 12 h 53"/>
                <a:gd name="T22" fmla="*/ 47 w 54"/>
                <a:gd name="T23" fmla="*/ 24 h 53"/>
                <a:gd name="T24" fmla="*/ 37 w 54"/>
                <a:gd name="T25" fmla="*/ 38 h 53"/>
                <a:gd name="T26" fmla="*/ 38 w 54"/>
                <a:gd name="T27" fmla="*/ 43 h 53"/>
                <a:gd name="T28" fmla="*/ 27 w 54"/>
                <a:gd name="T29" fmla="*/ 46 h 53"/>
                <a:gd name="T30" fmla="*/ 16 w 54"/>
                <a:gd name="T31" fmla="*/ 43 h 53"/>
                <a:gd name="T32" fmla="*/ 29 w 54"/>
                <a:gd name="T33" fmla="*/ 33 h 53"/>
                <a:gd name="T34" fmla="*/ 30 w 54"/>
                <a:gd name="T35" fmla="*/ 35 h 53"/>
                <a:gd name="T36" fmla="*/ 30 w 54"/>
                <a:gd name="T37" fmla="*/ 38 h 53"/>
                <a:gd name="T38" fmla="*/ 29 w 54"/>
                <a:gd name="T39" fmla="*/ 40 h 53"/>
                <a:gd name="T40" fmla="*/ 25 w 54"/>
                <a:gd name="T41" fmla="*/ 40 h 53"/>
                <a:gd name="T42" fmla="*/ 24 w 54"/>
                <a:gd name="T43" fmla="*/ 38 h 53"/>
                <a:gd name="T44" fmla="*/ 24 w 54"/>
                <a:gd name="T45" fmla="*/ 35 h 53"/>
                <a:gd name="T46" fmla="*/ 25 w 54"/>
                <a:gd name="T47" fmla="*/ 33 h 53"/>
                <a:gd name="T48" fmla="*/ 26 w 54"/>
                <a:gd name="T49" fmla="*/ 10 h 53"/>
                <a:gd name="T50" fmla="*/ 28 w 54"/>
                <a:gd name="T51" fmla="*/ 10 h 53"/>
                <a:gd name="T52" fmla="*/ 29 w 54"/>
                <a:gd name="T53" fmla="*/ 33 h 5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54" h="53">
                  <a:moveTo>
                    <a:pt x="27" y="0"/>
                  </a:moveTo>
                  <a:cubicBezTo>
                    <a:pt x="12" y="0"/>
                    <a:pt x="0" y="12"/>
                    <a:pt x="0" y="26"/>
                  </a:cubicBezTo>
                  <a:cubicBezTo>
                    <a:pt x="0" y="41"/>
                    <a:pt x="12" y="53"/>
                    <a:pt x="27" y="53"/>
                  </a:cubicBezTo>
                  <a:cubicBezTo>
                    <a:pt x="42" y="53"/>
                    <a:pt x="54" y="41"/>
                    <a:pt x="54" y="26"/>
                  </a:cubicBezTo>
                  <a:cubicBezTo>
                    <a:pt x="54" y="12"/>
                    <a:pt x="42" y="0"/>
                    <a:pt x="27" y="0"/>
                  </a:cubicBezTo>
                  <a:close/>
                  <a:moveTo>
                    <a:pt x="16" y="43"/>
                  </a:moveTo>
                  <a:cubicBezTo>
                    <a:pt x="17" y="42"/>
                    <a:pt x="17" y="40"/>
                    <a:pt x="17" y="38"/>
                  </a:cubicBezTo>
                  <a:cubicBezTo>
                    <a:pt x="17" y="32"/>
                    <a:pt x="13" y="26"/>
                    <a:pt x="7" y="24"/>
                  </a:cubicBezTo>
                  <a:cubicBezTo>
                    <a:pt x="8" y="20"/>
                    <a:pt x="10" y="15"/>
                    <a:pt x="13" y="12"/>
                  </a:cubicBezTo>
                  <a:cubicBezTo>
                    <a:pt x="17" y="8"/>
                    <a:pt x="22" y="6"/>
                    <a:pt x="27" y="6"/>
                  </a:cubicBezTo>
                  <a:cubicBezTo>
                    <a:pt x="32" y="6"/>
                    <a:pt x="37" y="8"/>
                    <a:pt x="41" y="12"/>
                  </a:cubicBezTo>
                  <a:cubicBezTo>
                    <a:pt x="44" y="15"/>
                    <a:pt x="46" y="20"/>
                    <a:pt x="47" y="24"/>
                  </a:cubicBezTo>
                  <a:cubicBezTo>
                    <a:pt x="41" y="26"/>
                    <a:pt x="37" y="32"/>
                    <a:pt x="37" y="38"/>
                  </a:cubicBezTo>
                  <a:cubicBezTo>
                    <a:pt x="37" y="40"/>
                    <a:pt x="37" y="42"/>
                    <a:pt x="38" y="43"/>
                  </a:cubicBezTo>
                  <a:cubicBezTo>
                    <a:pt x="35" y="45"/>
                    <a:pt x="31" y="46"/>
                    <a:pt x="27" y="46"/>
                  </a:cubicBezTo>
                  <a:cubicBezTo>
                    <a:pt x="23" y="46"/>
                    <a:pt x="19" y="45"/>
                    <a:pt x="16" y="43"/>
                  </a:cubicBezTo>
                  <a:close/>
                  <a:moveTo>
                    <a:pt x="29" y="33"/>
                  </a:moveTo>
                  <a:cubicBezTo>
                    <a:pt x="30" y="33"/>
                    <a:pt x="30" y="34"/>
                    <a:pt x="30" y="35"/>
                  </a:cubicBezTo>
                  <a:cubicBezTo>
                    <a:pt x="30" y="38"/>
                    <a:pt x="30" y="38"/>
                    <a:pt x="30" y="38"/>
                  </a:cubicBezTo>
                  <a:cubicBezTo>
                    <a:pt x="30" y="39"/>
                    <a:pt x="30" y="40"/>
                    <a:pt x="29" y="40"/>
                  </a:cubicBezTo>
                  <a:cubicBezTo>
                    <a:pt x="25" y="40"/>
                    <a:pt x="25" y="40"/>
                    <a:pt x="25" y="40"/>
                  </a:cubicBezTo>
                  <a:cubicBezTo>
                    <a:pt x="25" y="40"/>
                    <a:pt x="24" y="39"/>
                    <a:pt x="24" y="38"/>
                  </a:cubicBezTo>
                  <a:cubicBezTo>
                    <a:pt x="24" y="35"/>
                    <a:pt x="24" y="35"/>
                    <a:pt x="24" y="35"/>
                  </a:cubicBezTo>
                  <a:cubicBezTo>
                    <a:pt x="24" y="34"/>
                    <a:pt x="24" y="33"/>
                    <a:pt x="25" y="33"/>
                  </a:cubicBezTo>
                  <a:cubicBezTo>
                    <a:pt x="26" y="10"/>
                    <a:pt x="26" y="10"/>
                    <a:pt x="26" y="10"/>
                  </a:cubicBezTo>
                  <a:cubicBezTo>
                    <a:pt x="28" y="10"/>
                    <a:pt x="28" y="10"/>
                    <a:pt x="28" y="10"/>
                  </a:cubicBezTo>
                  <a:lnTo>
                    <a:pt x="29" y="3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" name="Freeform 15">
              <a:extLst>
                <a:ext uri="{FF2B5EF4-FFF2-40B4-BE49-F238E27FC236}">
                  <a16:creationId xmlns:a16="http://schemas.microsoft.com/office/drawing/2014/main" id="{F1E745FC-5924-41CC-83CF-1DF98C93C7B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639" y="1812"/>
              <a:ext cx="58" cy="46"/>
            </a:xfrm>
            <a:custGeom>
              <a:avLst/>
              <a:gdLst>
                <a:gd name="T0" fmla="*/ 22 w 58"/>
                <a:gd name="T1" fmla="*/ 46 h 46"/>
                <a:gd name="T2" fmla="*/ 0 w 58"/>
                <a:gd name="T3" fmla="*/ 24 h 46"/>
                <a:gd name="T4" fmla="*/ 11 w 58"/>
                <a:gd name="T5" fmla="*/ 13 h 46"/>
                <a:gd name="T6" fmla="*/ 22 w 58"/>
                <a:gd name="T7" fmla="*/ 24 h 46"/>
                <a:gd name="T8" fmla="*/ 47 w 58"/>
                <a:gd name="T9" fmla="*/ 0 h 46"/>
                <a:gd name="T10" fmla="*/ 58 w 58"/>
                <a:gd name="T11" fmla="*/ 11 h 46"/>
                <a:gd name="T12" fmla="*/ 22 w 58"/>
                <a:gd name="T13" fmla="*/ 46 h 46"/>
                <a:gd name="T14" fmla="*/ 6 w 58"/>
                <a:gd name="T15" fmla="*/ 24 h 46"/>
                <a:gd name="T16" fmla="*/ 22 w 58"/>
                <a:gd name="T17" fmla="*/ 40 h 46"/>
                <a:gd name="T18" fmla="*/ 51 w 58"/>
                <a:gd name="T19" fmla="*/ 11 h 46"/>
                <a:gd name="T20" fmla="*/ 47 w 58"/>
                <a:gd name="T21" fmla="*/ 6 h 46"/>
                <a:gd name="T22" fmla="*/ 22 w 58"/>
                <a:gd name="T23" fmla="*/ 30 h 46"/>
                <a:gd name="T24" fmla="*/ 11 w 58"/>
                <a:gd name="T25" fmla="*/ 19 h 46"/>
                <a:gd name="T26" fmla="*/ 6 w 58"/>
                <a:gd name="T27" fmla="*/ 24 h 4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</a:cxnLst>
              <a:rect l="0" t="0" r="r" b="b"/>
              <a:pathLst>
                <a:path w="58" h="46">
                  <a:moveTo>
                    <a:pt x="22" y="46"/>
                  </a:moveTo>
                  <a:lnTo>
                    <a:pt x="0" y="24"/>
                  </a:lnTo>
                  <a:lnTo>
                    <a:pt x="11" y="13"/>
                  </a:lnTo>
                  <a:lnTo>
                    <a:pt x="22" y="24"/>
                  </a:lnTo>
                  <a:lnTo>
                    <a:pt x="47" y="0"/>
                  </a:lnTo>
                  <a:lnTo>
                    <a:pt x="58" y="11"/>
                  </a:lnTo>
                  <a:lnTo>
                    <a:pt x="22" y="46"/>
                  </a:lnTo>
                  <a:close/>
                  <a:moveTo>
                    <a:pt x="6" y="24"/>
                  </a:moveTo>
                  <a:lnTo>
                    <a:pt x="22" y="40"/>
                  </a:lnTo>
                  <a:lnTo>
                    <a:pt x="51" y="11"/>
                  </a:lnTo>
                  <a:lnTo>
                    <a:pt x="47" y="6"/>
                  </a:lnTo>
                  <a:lnTo>
                    <a:pt x="22" y="30"/>
                  </a:lnTo>
                  <a:lnTo>
                    <a:pt x="11" y="19"/>
                  </a:lnTo>
                  <a:lnTo>
                    <a:pt x="6" y="2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" name="Freeform 16">
              <a:extLst>
                <a:ext uri="{FF2B5EF4-FFF2-40B4-BE49-F238E27FC236}">
                  <a16:creationId xmlns:a16="http://schemas.microsoft.com/office/drawing/2014/main" id="{A6854B51-7D5B-4AD9-AECC-5CEBE34781F7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541" y="1903"/>
              <a:ext cx="68" cy="91"/>
            </a:xfrm>
            <a:custGeom>
              <a:avLst/>
              <a:gdLst>
                <a:gd name="T0" fmla="*/ 53 w 56"/>
                <a:gd name="T1" fmla="*/ 9 h 74"/>
                <a:gd name="T2" fmla="*/ 49 w 56"/>
                <a:gd name="T3" fmla="*/ 9 h 74"/>
                <a:gd name="T4" fmla="*/ 49 w 56"/>
                <a:gd name="T5" fmla="*/ 14 h 74"/>
                <a:gd name="T6" fmla="*/ 51 w 56"/>
                <a:gd name="T7" fmla="*/ 14 h 74"/>
                <a:gd name="T8" fmla="*/ 51 w 56"/>
                <a:gd name="T9" fmla="*/ 51 h 74"/>
                <a:gd name="T10" fmla="*/ 32 w 56"/>
                <a:gd name="T11" fmla="*/ 51 h 74"/>
                <a:gd name="T12" fmla="*/ 32 w 56"/>
                <a:gd name="T13" fmla="*/ 70 h 74"/>
                <a:gd name="T14" fmla="*/ 5 w 56"/>
                <a:gd name="T15" fmla="*/ 70 h 74"/>
                <a:gd name="T16" fmla="*/ 5 w 56"/>
                <a:gd name="T17" fmla="*/ 14 h 74"/>
                <a:gd name="T18" fmla="*/ 7 w 56"/>
                <a:gd name="T19" fmla="*/ 14 h 74"/>
                <a:gd name="T20" fmla="*/ 7 w 56"/>
                <a:gd name="T21" fmla="*/ 9 h 74"/>
                <a:gd name="T22" fmla="*/ 2 w 56"/>
                <a:gd name="T23" fmla="*/ 9 h 74"/>
                <a:gd name="T24" fmla="*/ 0 w 56"/>
                <a:gd name="T25" fmla="*/ 12 h 74"/>
                <a:gd name="T26" fmla="*/ 0 w 56"/>
                <a:gd name="T27" fmla="*/ 72 h 74"/>
                <a:gd name="T28" fmla="*/ 2 w 56"/>
                <a:gd name="T29" fmla="*/ 74 h 74"/>
                <a:gd name="T30" fmla="*/ 39 w 56"/>
                <a:gd name="T31" fmla="*/ 74 h 74"/>
                <a:gd name="T32" fmla="*/ 56 w 56"/>
                <a:gd name="T33" fmla="*/ 57 h 74"/>
                <a:gd name="T34" fmla="*/ 56 w 56"/>
                <a:gd name="T35" fmla="*/ 12 h 74"/>
                <a:gd name="T36" fmla="*/ 53 w 56"/>
                <a:gd name="T37" fmla="*/ 9 h 74"/>
                <a:gd name="T38" fmla="*/ 37 w 56"/>
                <a:gd name="T39" fmla="*/ 70 h 74"/>
                <a:gd name="T40" fmla="*/ 37 w 56"/>
                <a:gd name="T41" fmla="*/ 56 h 74"/>
                <a:gd name="T42" fmla="*/ 51 w 56"/>
                <a:gd name="T43" fmla="*/ 56 h 74"/>
                <a:gd name="T44" fmla="*/ 37 w 56"/>
                <a:gd name="T45" fmla="*/ 70 h 74"/>
                <a:gd name="T46" fmla="*/ 46 w 56"/>
                <a:gd name="T47" fmla="*/ 9 h 74"/>
                <a:gd name="T48" fmla="*/ 37 w 56"/>
                <a:gd name="T49" fmla="*/ 9 h 74"/>
                <a:gd name="T50" fmla="*/ 37 w 56"/>
                <a:gd name="T51" fmla="*/ 5 h 74"/>
                <a:gd name="T52" fmla="*/ 32 w 56"/>
                <a:gd name="T53" fmla="*/ 0 h 74"/>
                <a:gd name="T54" fmla="*/ 23 w 56"/>
                <a:gd name="T55" fmla="*/ 0 h 74"/>
                <a:gd name="T56" fmla="*/ 19 w 56"/>
                <a:gd name="T57" fmla="*/ 5 h 74"/>
                <a:gd name="T58" fmla="*/ 19 w 56"/>
                <a:gd name="T59" fmla="*/ 9 h 74"/>
                <a:gd name="T60" fmla="*/ 9 w 56"/>
                <a:gd name="T61" fmla="*/ 9 h 74"/>
                <a:gd name="T62" fmla="*/ 9 w 56"/>
                <a:gd name="T63" fmla="*/ 19 h 74"/>
                <a:gd name="T64" fmla="*/ 46 w 56"/>
                <a:gd name="T65" fmla="*/ 19 h 74"/>
                <a:gd name="T66" fmla="*/ 46 w 56"/>
                <a:gd name="T67" fmla="*/ 9 h 74"/>
                <a:gd name="T68" fmla="*/ 32 w 56"/>
                <a:gd name="T69" fmla="*/ 9 h 74"/>
                <a:gd name="T70" fmla="*/ 23 w 56"/>
                <a:gd name="T71" fmla="*/ 9 h 74"/>
                <a:gd name="T72" fmla="*/ 23 w 56"/>
                <a:gd name="T73" fmla="*/ 5 h 74"/>
                <a:gd name="T74" fmla="*/ 23 w 56"/>
                <a:gd name="T75" fmla="*/ 5 h 74"/>
                <a:gd name="T76" fmla="*/ 32 w 56"/>
                <a:gd name="T77" fmla="*/ 5 h 74"/>
                <a:gd name="T78" fmla="*/ 32 w 56"/>
                <a:gd name="T79" fmla="*/ 5 h 74"/>
                <a:gd name="T80" fmla="*/ 32 w 56"/>
                <a:gd name="T81" fmla="*/ 9 h 7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</a:cxnLst>
              <a:rect l="0" t="0" r="r" b="b"/>
              <a:pathLst>
                <a:path w="56" h="74">
                  <a:moveTo>
                    <a:pt x="53" y="9"/>
                  </a:moveTo>
                  <a:cubicBezTo>
                    <a:pt x="49" y="9"/>
                    <a:pt x="49" y="9"/>
                    <a:pt x="49" y="9"/>
                  </a:cubicBezTo>
                  <a:cubicBezTo>
                    <a:pt x="49" y="14"/>
                    <a:pt x="49" y="14"/>
                    <a:pt x="49" y="14"/>
                  </a:cubicBezTo>
                  <a:cubicBezTo>
                    <a:pt x="51" y="14"/>
                    <a:pt x="51" y="14"/>
                    <a:pt x="51" y="14"/>
                  </a:cubicBezTo>
                  <a:cubicBezTo>
                    <a:pt x="51" y="51"/>
                    <a:pt x="51" y="51"/>
                    <a:pt x="51" y="51"/>
                  </a:cubicBezTo>
                  <a:cubicBezTo>
                    <a:pt x="32" y="51"/>
                    <a:pt x="32" y="51"/>
                    <a:pt x="32" y="51"/>
                  </a:cubicBezTo>
                  <a:cubicBezTo>
                    <a:pt x="32" y="70"/>
                    <a:pt x="32" y="70"/>
                    <a:pt x="32" y="70"/>
                  </a:cubicBezTo>
                  <a:cubicBezTo>
                    <a:pt x="5" y="70"/>
                    <a:pt x="5" y="70"/>
                    <a:pt x="5" y="70"/>
                  </a:cubicBezTo>
                  <a:cubicBezTo>
                    <a:pt x="5" y="14"/>
                    <a:pt x="5" y="14"/>
                    <a:pt x="5" y="14"/>
                  </a:cubicBezTo>
                  <a:cubicBezTo>
                    <a:pt x="7" y="14"/>
                    <a:pt x="7" y="14"/>
                    <a:pt x="7" y="14"/>
                  </a:cubicBezTo>
                  <a:cubicBezTo>
                    <a:pt x="7" y="9"/>
                    <a:pt x="7" y="9"/>
                    <a:pt x="7" y="9"/>
                  </a:cubicBezTo>
                  <a:cubicBezTo>
                    <a:pt x="2" y="9"/>
                    <a:pt x="2" y="9"/>
                    <a:pt x="2" y="9"/>
                  </a:cubicBezTo>
                  <a:cubicBezTo>
                    <a:pt x="1" y="9"/>
                    <a:pt x="0" y="10"/>
                    <a:pt x="0" y="12"/>
                  </a:cubicBezTo>
                  <a:cubicBezTo>
                    <a:pt x="0" y="72"/>
                    <a:pt x="0" y="72"/>
                    <a:pt x="0" y="72"/>
                  </a:cubicBezTo>
                  <a:cubicBezTo>
                    <a:pt x="0" y="73"/>
                    <a:pt x="1" y="74"/>
                    <a:pt x="2" y="74"/>
                  </a:cubicBezTo>
                  <a:cubicBezTo>
                    <a:pt x="39" y="74"/>
                    <a:pt x="39" y="74"/>
                    <a:pt x="39" y="74"/>
                  </a:cubicBezTo>
                  <a:cubicBezTo>
                    <a:pt x="56" y="57"/>
                    <a:pt x="56" y="57"/>
                    <a:pt x="56" y="57"/>
                  </a:cubicBezTo>
                  <a:cubicBezTo>
                    <a:pt x="56" y="12"/>
                    <a:pt x="56" y="12"/>
                    <a:pt x="56" y="12"/>
                  </a:cubicBezTo>
                  <a:cubicBezTo>
                    <a:pt x="56" y="10"/>
                    <a:pt x="55" y="9"/>
                    <a:pt x="53" y="9"/>
                  </a:cubicBezTo>
                  <a:close/>
                  <a:moveTo>
                    <a:pt x="37" y="70"/>
                  </a:moveTo>
                  <a:cubicBezTo>
                    <a:pt x="37" y="56"/>
                    <a:pt x="37" y="56"/>
                    <a:pt x="37" y="56"/>
                  </a:cubicBezTo>
                  <a:cubicBezTo>
                    <a:pt x="51" y="56"/>
                    <a:pt x="51" y="56"/>
                    <a:pt x="51" y="56"/>
                  </a:cubicBezTo>
                  <a:lnTo>
                    <a:pt x="37" y="70"/>
                  </a:lnTo>
                  <a:close/>
                  <a:moveTo>
                    <a:pt x="46" y="9"/>
                  </a:moveTo>
                  <a:cubicBezTo>
                    <a:pt x="37" y="9"/>
                    <a:pt x="37" y="9"/>
                    <a:pt x="37" y="9"/>
                  </a:cubicBezTo>
                  <a:cubicBezTo>
                    <a:pt x="37" y="5"/>
                    <a:pt x="37" y="5"/>
                    <a:pt x="37" y="5"/>
                  </a:cubicBezTo>
                  <a:cubicBezTo>
                    <a:pt x="37" y="2"/>
                    <a:pt x="35" y="0"/>
                    <a:pt x="32" y="0"/>
                  </a:cubicBezTo>
                  <a:cubicBezTo>
                    <a:pt x="23" y="0"/>
                    <a:pt x="23" y="0"/>
                    <a:pt x="23" y="0"/>
                  </a:cubicBezTo>
                  <a:cubicBezTo>
                    <a:pt x="21" y="0"/>
                    <a:pt x="19" y="2"/>
                    <a:pt x="19" y="5"/>
                  </a:cubicBezTo>
                  <a:cubicBezTo>
                    <a:pt x="19" y="9"/>
                    <a:pt x="19" y="9"/>
                    <a:pt x="19" y="9"/>
                  </a:cubicBezTo>
                  <a:cubicBezTo>
                    <a:pt x="9" y="9"/>
                    <a:pt x="9" y="9"/>
                    <a:pt x="9" y="9"/>
                  </a:cubicBezTo>
                  <a:cubicBezTo>
                    <a:pt x="9" y="19"/>
                    <a:pt x="9" y="19"/>
                    <a:pt x="9" y="19"/>
                  </a:cubicBezTo>
                  <a:cubicBezTo>
                    <a:pt x="46" y="19"/>
                    <a:pt x="46" y="19"/>
                    <a:pt x="46" y="19"/>
                  </a:cubicBezTo>
                  <a:lnTo>
                    <a:pt x="46" y="9"/>
                  </a:lnTo>
                  <a:close/>
                  <a:moveTo>
                    <a:pt x="32" y="9"/>
                  </a:moveTo>
                  <a:cubicBezTo>
                    <a:pt x="23" y="9"/>
                    <a:pt x="23" y="9"/>
                    <a:pt x="23" y="9"/>
                  </a:cubicBezTo>
                  <a:cubicBezTo>
                    <a:pt x="23" y="5"/>
                    <a:pt x="23" y="5"/>
                    <a:pt x="23" y="5"/>
                  </a:cubicBezTo>
                  <a:cubicBezTo>
                    <a:pt x="23" y="5"/>
                    <a:pt x="23" y="5"/>
                    <a:pt x="23" y="5"/>
                  </a:cubicBezTo>
                  <a:cubicBezTo>
                    <a:pt x="32" y="5"/>
                    <a:pt x="32" y="5"/>
                    <a:pt x="32" y="5"/>
                  </a:cubicBezTo>
                  <a:cubicBezTo>
                    <a:pt x="32" y="5"/>
                    <a:pt x="32" y="5"/>
                    <a:pt x="32" y="5"/>
                  </a:cubicBezTo>
                  <a:lnTo>
                    <a:pt x="32" y="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8" name="Freeform 17">
              <a:extLst>
                <a:ext uri="{FF2B5EF4-FFF2-40B4-BE49-F238E27FC236}">
                  <a16:creationId xmlns:a16="http://schemas.microsoft.com/office/drawing/2014/main" id="{03B08690-76A2-46A9-81FD-F59E63C299AF}"/>
                </a:ext>
              </a:extLst>
            </p:cNvPr>
            <p:cNvSpPr>
              <a:spLocks/>
            </p:cNvSpPr>
            <p:nvPr/>
          </p:nvSpPr>
          <p:spPr bwMode="auto">
            <a:xfrm>
              <a:off x="4290" y="2011"/>
              <a:ext cx="233" cy="131"/>
            </a:xfrm>
            <a:custGeom>
              <a:avLst/>
              <a:gdLst>
                <a:gd name="T0" fmla="*/ 190 w 190"/>
                <a:gd name="T1" fmla="*/ 74 h 106"/>
                <a:gd name="T2" fmla="*/ 166 w 190"/>
                <a:gd name="T3" fmla="*/ 43 h 106"/>
                <a:gd name="T4" fmla="*/ 122 w 190"/>
                <a:gd name="T5" fmla="*/ 0 h 106"/>
                <a:gd name="T6" fmla="*/ 87 w 190"/>
                <a:gd name="T7" fmla="*/ 16 h 106"/>
                <a:gd name="T8" fmla="*/ 67 w 190"/>
                <a:gd name="T9" fmla="*/ 7 h 106"/>
                <a:gd name="T10" fmla="*/ 42 w 190"/>
                <a:gd name="T11" fmla="*/ 32 h 106"/>
                <a:gd name="T12" fmla="*/ 43 w 190"/>
                <a:gd name="T13" fmla="*/ 35 h 106"/>
                <a:gd name="T14" fmla="*/ 36 w 190"/>
                <a:gd name="T15" fmla="*/ 35 h 106"/>
                <a:gd name="T16" fmla="*/ 0 w 190"/>
                <a:gd name="T17" fmla="*/ 70 h 106"/>
                <a:gd name="T18" fmla="*/ 36 w 190"/>
                <a:gd name="T19" fmla="*/ 106 h 106"/>
                <a:gd name="T20" fmla="*/ 158 w 190"/>
                <a:gd name="T21" fmla="*/ 106 h 106"/>
                <a:gd name="T22" fmla="*/ 158 w 190"/>
                <a:gd name="T23" fmla="*/ 106 h 106"/>
                <a:gd name="T24" fmla="*/ 190 w 190"/>
                <a:gd name="T25" fmla="*/ 74 h 1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190" h="106">
                  <a:moveTo>
                    <a:pt x="190" y="74"/>
                  </a:moveTo>
                  <a:cubicBezTo>
                    <a:pt x="190" y="59"/>
                    <a:pt x="180" y="46"/>
                    <a:pt x="166" y="43"/>
                  </a:cubicBezTo>
                  <a:cubicBezTo>
                    <a:pt x="165" y="19"/>
                    <a:pt x="146" y="0"/>
                    <a:pt x="122" y="0"/>
                  </a:cubicBezTo>
                  <a:cubicBezTo>
                    <a:pt x="107" y="0"/>
                    <a:pt x="95" y="6"/>
                    <a:pt x="87" y="16"/>
                  </a:cubicBezTo>
                  <a:cubicBezTo>
                    <a:pt x="82" y="11"/>
                    <a:pt x="75" y="7"/>
                    <a:pt x="67" y="7"/>
                  </a:cubicBezTo>
                  <a:cubicBezTo>
                    <a:pt x="54" y="7"/>
                    <a:pt x="42" y="18"/>
                    <a:pt x="42" y="32"/>
                  </a:cubicBezTo>
                  <a:cubicBezTo>
                    <a:pt x="42" y="33"/>
                    <a:pt x="43" y="34"/>
                    <a:pt x="43" y="35"/>
                  </a:cubicBezTo>
                  <a:cubicBezTo>
                    <a:pt x="41" y="35"/>
                    <a:pt x="38" y="35"/>
                    <a:pt x="36" y="35"/>
                  </a:cubicBezTo>
                  <a:cubicBezTo>
                    <a:pt x="16" y="35"/>
                    <a:pt x="0" y="51"/>
                    <a:pt x="0" y="70"/>
                  </a:cubicBezTo>
                  <a:cubicBezTo>
                    <a:pt x="0" y="90"/>
                    <a:pt x="16" y="106"/>
                    <a:pt x="36" y="106"/>
                  </a:cubicBezTo>
                  <a:cubicBezTo>
                    <a:pt x="158" y="106"/>
                    <a:pt x="158" y="106"/>
                    <a:pt x="158" y="106"/>
                  </a:cubicBezTo>
                  <a:cubicBezTo>
                    <a:pt x="158" y="106"/>
                    <a:pt x="158" y="106"/>
                    <a:pt x="158" y="106"/>
                  </a:cubicBezTo>
                  <a:cubicBezTo>
                    <a:pt x="176" y="106"/>
                    <a:pt x="190" y="92"/>
                    <a:pt x="190" y="7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9" name="Freeform 18">
              <a:extLst>
                <a:ext uri="{FF2B5EF4-FFF2-40B4-BE49-F238E27FC236}">
                  <a16:creationId xmlns:a16="http://schemas.microsoft.com/office/drawing/2014/main" id="{73E77F03-1B8F-4C40-A316-A06D3CD57128}"/>
                </a:ext>
              </a:extLst>
            </p:cNvPr>
            <p:cNvSpPr>
              <a:spLocks/>
            </p:cNvSpPr>
            <p:nvPr/>
          </p:nvSpPr>
          <p:spPr bwMode="auto">
            <a:xfrm>
              <a:off x="4538" y="1666"/>
              <a:ext cx="112" cy="123"/>
            </a:xfrm>
            <a:custGeom>
              <a:avLst/>
              <a:gdLst>
                <a:gd name="T0" fmla="*/ 61 w 91"/>
                <a:gd name="T1" fmla="*/ 28 h 100"/>
                <a:gd name="T2" fmla="*/ 51 w 91"/>
                <a:gd name="T3" fmla="*/ 39 h 100"/>
                <a:gd name="T4" fmla="*/ 46 w 91"/>
                <a:gd name="T5" fmla="*/ 47 h 100"/>
                <a:gd name="T6" fmla="*/ 48 w 91"/>
                <a:gd name="T7" fmla="*/ 30 h 100"/>
                <a:gd name="T8" fmla="*/ 48 w 91"/>
                <a:gd name="T9" fmla="*/ 15 h 100"/>
                <a:gd name="T10" fmla="*/ 23 w 91"/>
                <a:gd name="T11" fmla="*/ 5 h 100"/>
                <a:gd name="T12" fmla="*/ 13 w 91"/>
                <a:gd name="T13" fmla="*/ 30 h 100"/>
                <a:gd name="T14" fmla="*/ 24 w 91"/>
                <a:gd name="T15" fmla="*/ 41 h 100"/>
                <a:gd name="T16" fmla="*/ 38 w 91"/>
                <a:gd name="T17" fmla="*/ 51 h 100"/>
                <a:gd name="T18" fmla="*/ 29 w 91"/>
                <a:gd name="T19" fmla="*/ 49 h 100"/>
                <a:gd name="T20" fmla="*/ 14 w 91"/>
                <a:gd name="T21" fmla="*/ 49 h 100"/>
                <a:gd name="T22" fmla="*/ 4 w 91"/>
                <a:gd name="T23" fmla="*/ 74 h 100"/>
                <a:gd name="T24" fmla="*/ 30 w 91"/>
                <a:gd name="T25" fmla="*/ 85 h 100"/>
                <a:gd name="T26" fmla="*/ 40 w 91"/>
                <a:gd name="T27" fmla="*/ 73 h 100"/>
                <a:gd name="T28" fmla="*/ 45 w 91"/>
                <a:gd name="T29" fmla="*/ 65 h 100"/>
                <a:gd name="T30" fmla="*/ 43 w 91"/>
                <a:gd name="T31" fmla="*/ 97 h 100"/>
                <a:gd name="T32" fmla="*/ 45 w 91"/>
                <a:gd name="T33" fmla="*/ 100 h 100"/>
                <a:gd name="T34" fmla="*/ 61 w 91"/>
                <a:gd name="T35" fmla="*/ 93 h 100"/>
                <a:gd name="T36" fmla="*/ 78 w 91"/>
                <a:gd name="T37" fmla="*/ 85 h 100"/>
                <a:gd name="T38" fmla="*/ 76 w 91"/>
                <a:gd name="T39" fmla="*/ 82 h 100"/>
                <a:gd name="T40" fmla="*/ 53 w 91"/>
                <a:gd name="T41" fmla="*/ 62 h 100"/>
                <a:gd name="T42" fmla="*/ 61 w 91"/>
                <a:gd name="T43" fmla="*/ 64 h 100"/>
                <a:gd name="T44" fmla="*/ 77 w 91"/>
                <a:gd name="T45" fmla="*/ 64 h 100"/>
                <a:gd name="T46" fmla="*/ 87 w 91"/>
                <a:gd name="T47" fmla="*/ 38 h 100"/>
                <a:gd name="T48" fmla="*/ 61 w 91"/>
                <a:gd name="T49" fmla="*/ 28 h 10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91" h="100">
                  <a:moveTo>
                    <a:pt x="61" y="28"/>
                  </a:moveTo>
                  <a:cubicBezTo>
                    <a:pt x="56" y="30"/>
                    <a:pt x="52" y="34"/>
                    <a:pt x="51" y="39"/>
                  </a:cubicBezTo>
                  <a:cubicBezTo>
                    <a:pt x="50" y="41"/>
                    <a:pt x="48" y="44"/>
                    <a:pt x="46" y="47"/>
                  </a:cubicBezTo>
                  <a:cubicBezTo>
                    <a:pt x="46" y="42"/>
                    <a:pt x="47" y="34"/>
                    <a:pt x="48" y="30"/>
                  </a:cubicBezTo>
                  <a:cubicBezTo>
                    <a:pt x="50" y="26"/>
                    <a:pt x="50" y="20"/>
                    <a:pt x="48" y="15"/>
                  </a:cubicBezTo>
                  <a:cubicBezTo>
                    <a:pt x="44" y="5"/>
                    <a:pt x="32" y="0"/>
                    <a:pt x="23" y="5"/>
                  </a:cubicBezTo>
                  <a:cubicBezTo>
                    <a:pt x="13" y="9"/>
                    <a:pt x="9" y="20"/>
                    <a:pt x="13" y="30"/>
                  </a:cubicBezTo>
                  <a:cubicBezTo>
                    <a:pt x="15" y="35"/>
                    <a:pt x="19" y="39"/>
                    <a:pt x="24" y="41"/>
                  </a:cubicBezTo>
                  <a:cubicBezTo>
                    <a:pt x="28" y="42"/>
                    <a:pt x="34" y="46"/>
                    <a:pt x="38" y="51"/>
                  </a:cubicBezTo>
                  <a:cubicBezTo>
                    <a:pt x="34" y="50"/>
                    <a:pt x="31" y="49"/>
                    <a:pt x="29" y="49"/>
                  </a:cubicBezTo>
                  <a:cubicBezTo>
                    <a:pt x="24" y="47"/>
                    <a:pt x="19" y="46"/>
                    <a:pt x="14" y="49"/>
                  </a:cubicBezTo>
                  <a:cubicBezTo>
                    <a:pt x="4" y="53"/>
                    <a:pt x="0" y="65"/>
                    <a:pt x="4" y="74"/>
                  </a:cubicBezTo>
                  <a:cubicBezTo>
                    <a:pt x="8" y="84"/>
                    <a:pt x="20" y="89"/>
                    <a:pt x="30" y="85"/>
                  </a:cubicBezTo>
                  <a:cubicBezTo>
                    <a:pt x="35" y="82"/>
                    <a:pt x="38" y="78"/>
                    <a:pt x="40" y="73"/>
                  </a:cubicBezTo>
                  <a:cubicBezTo>
                    <a:pt x="41" y="71"/>
                    <a:pt x="42" y="68"/>
                    <a:pt x="45" y="65"/>
                  </a:cubicBezTo>
                  <a:cubicBezTo>
                    <a:pt x="50" y="78"/>
                    <a:pt x="48" y="90"/>
                    <a:pt x="43" y="97"/>
                  </a:cubicBezTo>
                  <a:cubicBezTo>
                    <a:pt x="45" y="100"/>
                    <a:pt x="45" y="100"/>
                    <a:pt x="45" y="100"/>
                  </a:cubicBezTo>
                  <a:cubicBezTo>
                    <a:pt x="61" y="93"/>
                    <a:pt x="61" y="93"/>
                    <a:pt x="61" y="93"/>
                  </a:cubicBezTo>
                  <a:cubicBezTo>
                    <a:pt x="78" y="85"/>
                    <a:pt x="78" y="85"/>
                    <a:pt x="78" y="85"/>
                  </a:cubicBezTo>
                  <a:cubicBezTo>
                    <a:pt x="76" y="82"/>
                    <a:pt x="76" y="82"/>
                    <a:pt x="76" y="82"/>
                  </a:cubicBezTo>
                  <a:cubicBezTo>
                    <a:pt x="68" y="81"/>
                    <a:pt x="58" y="74"/>
                    <a:pt x="53" y="62"/>
                  </a:cubicBezTo>
                  <a:cubicBezTo>
                    <a:pt x="56" y="62"/>
                    <a:pt x="59" y="63"/>
                    <a:pt x="61" y="64"/>
                  </a:cubicBezTo>
                  <a:cubicBezTo>
                    <a:pt x="66" y="66"/>
                    <a:pt x="72" y="66"/>
                    <a:pt x="77" y="64"/>
                  </a:cubicBezTo>
                  <a:cubicBezTo>
                    <a:pt x="87" y="60"/>
                    <a:pt x="91" y="48"/>
                    <a:pt x="87" y="38"/>
                  </a:cubicBezTo>
                  <a:cubicBezTo>
                    <a:pt x="82" y="28"/>
                    <a:pt x="71" y="24"/>
                    <a:pt x="61" y="28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0" name="Freeform 19">
              <a:extLst>
                <a:ext uri="{FF2B5EF4-FFF2-40B4-BE49-F238E27FC236}">
                  <a16:creationId xmlns:a16="http://schemas.microsoft.com/office/drawing/2014/main" id="{6A690A76-1815-4679-9877-006A92B99A1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472" y="1960"/>
              <a:ext cx="56" cy="59"/>
            </a:xfrm>
            <a:custGeom>
              <a:avLst/>
              <a:gdLst>
                <a:gd name="T0" fmla="*/ 43 w 46"/>
                <a:gd name="T1" fmla="*/ 28 h 48"/>
                <a:gd name="T2" fmla="*/ 46 w 46"/>
                <a:gd name="T3" fmla="*/ 16 h 48"/>
                <a:gd name="T4" fmla="*/ 41 w 46"/>
                <a:gd name="T5" fmla="*/ 8 h 48"/>
                <a:gd name="T6" fmla="*/ 37 w 46"/>
                <a:gd name="T7" fmla="*/ 9 h 48"/>
                <a:gd name="T8" fmla="*/ 28 w 46"/>
                <a:gd name="T9" fmla="*/ 0 h 48"/>
                <a:gd name="T10" fmla="*/ 18 w 46"/>
                <a:gd name="T11" fmla="*/ 0 h 48"/>
                <a:gd name="T12" fmla="*/ 17 w 46"/>
                <a:gd name="T13" fmla="*/ 4 h 48"/>
                <a:gd name="T14" fmla="*/ 4 w 46"/>
                <a:gd name="T15" fmla="*/ 8 h 48"/>
                <a:gd name="T16" fmla="*/ 0 w 46"/>
                <a:gd name="T17" fmla="*/ 16 h 48"/>
                <a:gd name="T18" fmla="*/ 3 w 46"/>
                <a:gd name="T19" fmla="*/ 19 h 48"/>
                <a:gd name="T20" fmla="*/ 0 w 46"/>
                <a:gd name="T21" fmla="*/ 32 h 48"/>
                <a:gd name="T22" fmla="*/ 4 w 46"/>
                <a:gd name="T23" fmla="*/ 40 h 48"/>
                <a:gd name="T24" fmla="*/ 9 w 46"/>
                <a:gd name="T25" fmla="*/ 39 h 48"/>
                <a:gd name="T26" fmla="*/ 18 w 46"/>
                <a:gd name="T27" fmla="*/ 48 h 48"/>
                <a:gd name="T28" fmla="*/ 28 w 46"/>
                <a:gd name="T29" fmla="*/ 48 h 48"/>
                <a:gd name="T30" fmla="*/ 29 w 46"/>
                <a:gd name="T31" fmla="*/ 43 h 48"/>
                <a:gd name="T32" fmla="*/ 41 w 46"/>
                <a:gd name="T33" fmla="*/ 40 h 48"/>
                <a:gd name="T34" fmla="*/ 46 w 46"/>
                <a:gd name="T35" fmla="*/ 32 h 48"/>
                <a:gd name="T36" fmla="*/ 43 w 46"/>
                <a:gd name="T37" fmla="*/ 28 h 48"/>
                <a:gd name="T38" fmla="*/ 23 w 46"/>
                <a:gd name="T39" fmla="*/ 34 h 48"/>
                <a:gd name="T40" fmla="*/ 13 w 46"/>
                <a:gd name="T41" fmla="*/ 24 h 48"/>
                <a:gd name="T42" fmla="*/ 23 w 46"/>
                <a:gd name="T43" fmla="*/ 14 h 48"/>
                <a:gd name="T44" fmla="*/ 33 w 46"/>
                <a:gd name="T45" fmla="*/ 24 h 48"/>
                <a:gd name="T46" fmla="*/ 23 w 46"/>
                <a:gd name="T47" fmla="*/ 34 h 4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46" h="48">
                  <a:moveTo>
                    <a:pt x="43" y="28"/>
                  </a:moveTo>
                  <a:cubicBezTo>
                    <a:pt x="40" y="24"/>
                    <a:pt x="42" y="18"/>
                    <a:pt x="46" y="16"/>
                  </a:cubicBezTo>
                  <a:cubicBezTo>
                    <a:pt x="41" y="8"/>
                    <a:pt x="41" y="8"/>
                    <a:pt x="41" y="8"/>
                  </a:cubicBezTo>
                  <a:cubicBezTo>
                    <a:pt x="40" y="9"/>
                    <a:pt x="38" y="9"/>
                    <a:pt x="37" y="9"/>
                  </a:cubicBezTo>
                  <a:cubicBezTo>
                    <a:pt x="32" y="9"/>
                    <a:pt x="28" y="5"/>
                    <a:pt x="28" y="0"/>
                  </a:cubicBezTo>
                  <a:cubicBezTo>
                    <a:pt x="18" y="0"/>
                    <a:pt x="18" y="0"/>
                    <a:pt x="18" y="0"/>
                  </a:cubicBezTo>
                  <a:cubicBezTo>
                    <a:pt x="18" y="1"/>
                    <a:pt x="18" y="3"/>
                    <a:pt x="17" y="4"/>
                  </a:cubicBezTo>
                  <a:cubicBezTo>
                    <a:pt x="14" y="9"/>
                    <a:pt x="9" y="10"/>
                    <a:pt x="4" y="8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1" y="17"/>
                    <a:pt x="2" y="18"/>
                    <a:pt x="3" y="19"/>
                  </a:cubicBezTo>
                  <a:cubicBezTo>
                    <a:pt x="5" y="24"/>
                    <a:pt x="4" y="29"/>
                    <a:pt x="0" y="32"/>
                  </a:cubicBezTo>
                  <a:cubicBezTo>
                    <a:pt x="4" y="40"/>
                    <a:pt x="4" y="40"/>
                    <a:pt x="4" y="40"/>
                  </a:cubicBezTo>
                  <a:cubicBezTo>
                    <a:pt x="6" y="39"/>
                    <a:pt x="7" y="39"/>
                    <a:pt x="9" y="39"/>
                  </a:cubicBezTo>
                  <a:cubicBezTo>
                    <a:pt x="14" y="39"/>
                    <a:pt x="18" y="43"/>
                    <a:pt x="18" y="48"/>
                  </a:cubicBezTo>
                  <a:cubicBezTo>
                    <a:pt x="28" y="48"/>
                    <a:pt x="28" y="48"/>
                    <a:pt x="28" y="48"/>
                  </a:cubicBezTo>
                  <a:cubicBezTo>
                    <a:pt x="28" y="46"/>
                    <a:pt x="28" y="45"/>
                    <a:pt x="29" y="43"/>
                  </a:cubicBezTo>
                  <a:cubicBezTo>
                    <a:pt x="31" y="39"/>
                    <a:pt x="37" y="38"/>
                    <a:pt x="41" y="40"/>
                  </a:cubicBezTo>
                  <a:cubicBezTo>
                    <a:pt x="46" y="32"/>
                    <a:pt x="46" y="32"/>
                    <a:pt x="46" y="32"/>
                  </a:cubicBezTo>
                  <a:cubicBezTo>
                    <a:pt x="45" y="31"/>
                    <a:pt x="44" y="30"/>
                    <a:pt x="43" y="28"/>
                  </a:cubicBezTo>
                  <a:close/>
                  <a:moveTo>
                    <a:pt x="23" y="34"/>
                  </a:moveTo>
                  <a:cubicBezTo>
                    <a:pt x="17" y="34"/>
                    <a:pt x="13" y="29"/>
                    <a:pt x="13" y="24"/>
                  </a:cubicBezTo>
                  <a:cubicBezTo>
                    <a:pt x="13" y="18"/>
                    <a:pt x="17" y="14"/>
                    <a:pt x="23" y="14"/>
                  </a:cubicBezTo>
                  <a:cubicBezTo>
                    <a:pt x="28" y="14"/>
                    <a:pt x="33" y="18"/>
                    <a:pt x="33" y="24"/>
                  </a:cubicBezTo>
                  <a:cubicBezTo>
                    <a:pt x="33" y="29"/>
                    <a:pt x="28" y="34"/>
                    <a:pt x="23" y="3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1" name="Freeform 20">
              <a:extLst>
                <a:ext uri="{FF2B5EF4-FFF2-40B4-BE49-F238E27FC236}">
                  <a16:creationId xmlns:a16="http://schemas.microsoft.com/office/drawing/2014/main" id="{A33B8940-C998-447F-B62A-C9C30BF32616}"/>
                </a:ext>
              </a:extLst>
            </p:cNvPr>
            <p:cNvSpPr>
              <a:spLocks/>
            </p:cNvSpPr>
            <p:nvPr/>
          </p:nvSpPr>
          <p:spPr bwMode="auto">
            <a:xfrm>
              <a:off x="4520" y="1804"/>
              <a:ext cx="86" cy="87"/>
            </a:xfrm>
            <a:custGeom>
              <a:avLst/>
              <a:gdLst>
                <a:gd name="T0" fmla="*/ 53 w 70"/>
                <a:gd name="T1" fmla="*/ 45 h 71"/>
                <a:gd name="T2" fmla="*/ 41 w 70"/>
                <a:gd name="T3" fmla="*/ 32 h 71"/>
                <a:gd name="T4" fmla="*/ 70 w 70"/>
                <a:gd name="T5" fmla="*/ 10 h 71"/>
                <a:gd name="T6" fmla="*/ 62 w 70"/>
                <a:gd name="T7" fmla="*/ 1 h 71"/>
                <a:gd name="T8" fmla="*/ 25 w 70"/>
                <a:gd name="T9" fmla="*/ 16 h 71"/>
                <a:gd name="T10" fmla="*/ 13 w 70"/>
                <a:gd name="T11" fmla="*/ 4 h 71"/>
                <a:gd name="T12" fmla="*/ 2 w 70"/>
                <a:gd name="T13" fmla="*/ 3 h 71"/>
                <a:gd name="T14" fmla="*/ 4 w 70"/>
                <a:gd name="T15" fmla="*/ 13 h 71"/>
                <a:gd name="T16" fmla="*/ 16 w 70"/>
                <a:gd name="T17" fmla="*/ 25 h 71"/>
                <a:gd name="T18" fmla="*/ 1 w 70"/>
                <a:gd name="T19" fmla="*/ 62 h 71"/>
                <a:gd name="T20" fmla="*/ 10 w 70"/>
                <a:gd name="T21" fmla="*/ 71 h 71"/>
                <a:gd name="T22" fmla="*/ 32 w 70"/>
                <a:gd name="T23" fmla="*/ 41 h 71"/>
                <a:gd name="T24" fmla="*/ 44 w 70"/>
                <a:gd name="T25" fmla="*/ 53 h 71"/>
                <a:gd name="T26" fmla="*/ 44 w 70"/>
                <a:gd name="T27" fmla="*/ 71 h 71"/>
                <a:gd name="T28" fmla="*/ 53 w 70"/>
                <a:gd name="T29" fmla="*/ 71 h 71"/>
                <a:gd name="T30" fmla="*/ 57 w 70"/>
                <a:gd name="T31" fmla="*/ 58 h 71"/>
                <a:gd name="T32" fmla="*/ 70 w 70"/>
                <a:gd name="T33" fmla="*/ 53 h 71"/>
                <a:gd name="T34" fmla="*/ 70 w 70"/>
                <a:gd name="T35" fmla="*/ 45 h 71"/>
                <a:gd name="T36" fmla="*/ 53 w 70"/>
                <a:gd name="T37" fmla="*/ 45 h 7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</a:cxnLst>
              <a:rect l="0" t="0" r="r" b="b"/>
              <a:pathLst>
                <a:path w="70" h="71">
                  <a:moveTo>
                    <a:pt x="53" y="45"/>
                  </a:moveTo>
                  <a:cubicBezTo>
                    <a:pt x="41" y="32"/>
                    <a:pt x="41" y="32"/>
                    <a:pt x="41" y="32"/>
                  </a:cubicBezTo>
                  <a:cubicBezTo>
                    <a:pt x="70" y="10"/>
                    <a:pt x="70" y="10"/>
                    <a:pt x="70" y="10"/>
                  </a:cubicBezTo>
                  <a:cubicBezTo>
                    <a:pt x="62" y="1"/>
                    <a:pt x="62" y="1"/>
                    <a:pt x="62" y="1"/>
                  </a:cubicBezTo>
                  <a:cubicBezTo>
                    <a:pt x="25" y="16"/>
                    <a:pt x="25" y="16"/>
                    <a:pt x="25" y="16"/>
                  </a:cubicBezTo>
                  <a:cubicBezTo>
                    <a:pt x="13" y="4"/>
                    <a:pt x="13" y="4"/>
                    <a:pt x="13" y="4"/>
                  </a:cubicBezTo>
                  <a:cubicBezTo>
                    <a:pt x="10" y="1"/>
                    <a:pt x="5" y="0"/>
                    <a:pt x="2" y="3"/>
                  </a:cubicBezTo>
                  <a:cubicBezTo>
                    <a:pt x="0" y="5"/>
                    <a:pt x="1" y="10"/>
                    <a:pt x="4" y="13"/>
                  </a:cubicBezTo>
                  <a:cubicBezTo>
                    <a:pt x="16" y="25"/>
                    <a:pt x="16" y="25"/>
                    <a:pt x="16" y="25"/>
                  </a:cubicBezTo>
                  <a:cubicBezTo>
                    <a:pt x="1" y="62"/>
                    <a:pt x="1" y="62"/>
                    <a:pt x="1" y="62"/>
                  </a:cubicBezTo>
                  <a:cubicBezTo>
                    <a:pt x="10" y="71"/>
                    <a:pt x="10" y="71"/>
                    <a:pt x="10" y="71"/>
                  </a:cubicBezTo>
                  <a:cubicBezTo>
                    <a:pt x="32" y="41"/>
                    <a:pt x="32" y="41"/>
                    <a:pt x="32" y="41"/>
                  </a:cubicBezTo>
                  <a:cubicBezTo>
                    <a:pt x="44" y="53"/>
                    <a:pt x="44" y="53"/>
                    <a:pt x="44" y="53"/>
                  </a:cubicBezTo>
                  <a:cubicBezTo>
                    <a:pt x="44" y="71"/>
                    <a:pt x="44" y="71"/>
                    <a:pt x="44" y="71"/>
                  </a:cubicBezTo>
                  <a:cubicBezTo>
                    <a:pt x="53" y="71"/>
                    <a:pt x="53" y="71"/>
                    <a:pt x="53" y="71"/>
                  </a:cubicBezTo>
                  <a:cubicBezTo>
                    <a:pt x="57" y="58"/>
                    <a:pt x="57" y="58"/>
                    <a:pt x="57" y="58"/>
                  </a:cubicBezTo>
                  <a:cubicBezTo>
                    <a:pt x="70" y="53"/>
                    <a:pt x="70" y="53"/>
                    <a:pt x="70" y="53"/>
                  </a:cubicBezTo>
                  <a:cubicBezTo>
                    <a:pt x="70" y="45"/>
                    <a:pt x="70" y="45"/>
                    <a:pt x="70" y="45"/>
                  </a:cubicBezTo>
                  <a:cubicBezTo>
                    <a:pt x="53" y="45"/>
                    <a:pt x="53" y="45"/>
                    <a:pt x="53" y="4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2" name="Freeform 21">
              <a:extLst>
                <a:ext uri="{FF2B5EF4-FFF2-40B4-BE49-F238E27FC236}">
                  <a16:creationId xmlns:a16="http://schemas.microsoft.com/office/drawing/2014/main" id="{62D576BA-7BF5-4ECD-A32E-8D91B408AC8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625" y="1859"/>
              <a:ext cx="30" cy="56"/>
            </a:xfrm>
            <a:custGeom>
              <a:avLst/>
              <a:gdLst>
                <a:gd name="T0" fmla="*/ 16 w 24"/>
                <a:gd name="T1" fmla="*/ 45 h 46"/>
                <a:gd name="T2" fmla="*/ 16 w 24"/>
                <a:gd name="T3" fmla="*/ 45 h 46"/>
                <a:gd name="T4" fmla="*/ 23 w 24"/>
                <a:gd name="T5" fmla="*/ 35 h 46"/>
                <a:gd name="T6" fmla="*/ 21 w 24"/>
                <a:gd name="T7" fmla="*/ 24 h 46"/>
                <a:gd name="T8" fmla="*/ 11 w 24"/>
                <a:gd name="T9" fmla="*/ 17 h 46"/>
                <a:gd name="T10" fmla="*/ 11 w 24"/>
                <a:gd name="T11" fmla="*/ 17 h 46"/>
                <a:gd name="T12" fmla="*/ 10 w 24"/>
                <a:gd name="T13" fmla="*/ 17 h 46"/>
                <a:gd name="T14" fmla="*/ 11 w 24"/>
                <a:gd name="T15" fmla="*/ 21 h 46"/>
                <a:gd name="T16" fmla="*/ 12 w 24"/>
                <a:gd name="T17" fmla="*/ 21 h 46"/>
                <a:gd name="T18" fmla="*/ 12 w 24"/>
                <a:gd name="T19" fmla="*/ 21 h 46"/>
                <a:gd name="T20" fmla="*/ 17 w 24"/>
                <a:gd name="T21" fmla="*/ 25 h 46"/>
                <a:gd name="T22" fmla="*/ 19 w 24"/>
                <a:gd name="T23" fmla="*/ 35 h 46"/>
                <a:gd name="T24" fmla="*/ 16 w 24"/>
                <a:gd name="T25" fmla="*/ 41 h 46"/>
                <a:gd name="T26" fmla="*/ 16 w 24"/>
                <a:gd name="T27" fmla="*/ 41 h 46"/>
                <a:gd name="T28" fmla="*/ 10 w 24"/>
                <a:gd name="T29" fmla="*/ 37 h 46"/>
                <a:gd name="T30" fmla="*/ 9 w 24"/>
                <a:gd name="T31" fmla="*/ 32 h 46"/>
                <a:gd name="T32" fmla="*/ 5 w 24"/>
                <a:gd name="T33" fmla="*/ 30 h 46"/>
                <a:gd name="T34" fmla="*/ 6 w 24"/>
                <a:gd name="T35" fmla="*/ 38 h 46"/>
                <a:gd name="T36" fmla="*/ 16 w 24"/>
                <a:gd name="T37" fmla="*/ 45 h 46"/>
                <a:gd name="T38" fmla="*/ 13 w 24"/>
                <a:gd name="T39" fmla="*/ 29 h 46"/>
                <a:gd name="T40" fmla="*/ 15 w 24"/>
                <a:gd name="T41" fmla="*/ 29 h 46"/>
                <a:gd name="T42" fmla="*/ 14 w 24"/>
                <a:gd name="T43" fmla="*/ 25 h 46"/>
                <a:gd name="T44" fmla="*/ 13 w 24"/>
                <a:gd name="T45" fmla="*/ 25 h 46"/>
                <a:gd name="T46" fmla="*/ 12 w 24"/>
                <a:gd name="T47" fmla="*/ 25 h 46"/>
                <a:gd name="T48" fmla="*/ 7 w 24"/>
                <a:gd name="T49" fmla="*/ 21 h 46"/>
                <a:gd name="T50" fmla="*/ 5 w 24"/>
                <a:gd name="T51" fmla="*/ 11 h 46"/>
                <a:gd name="T52" fmla="*/ 9 w 24"/>
                <a:gd name="T53" fmla="*/ 5 h 46"/>
                <a:gd name="T54" fmla="*/ 9 w 24"/>
                <a:gd name="T55" fmla="*/ 5 h 46"/>
                <a:gd name="T56" fmla="*/ 14 w 24"/>
                <a:gd name="T57" fmla="*/ 9 h 46"/>
                <a:gd name="T58" fmla="*/ 15 w 24"/>
                <a:gd name="T59" fmla="*/ 14 h 46"/>
                <a:gd name="T60" fmla="*/ 20 w 24"/>
                <a:gd name="T61" fmla="*/ 16 h 46"/>
                <a:gd name="T62" fmla="*/ 18 w 24"/>
                <a:gd name="T63" fmla="*/ 8 h 46"/>
                <a:gd name="T64" fmla="*/ 8 w 24"/>
                <a:gd name="T65" fmla="*/ 1 h 46"/>
                <a:gd name="T66" fmla="*/ 8 w 24"/>
                <a:gd name="T67" fmla="*/ 1 h 46"/>
                <a:gd name="T68" fmla="*/ 1 w 24"/>
                <a:gd name="T69" fmla="*/ 11 h 46"/>
                <a:gd name="T70" fmla="*/ 3 w 24"/>
                <a:gd name="T71" fmla="*/ 22 h 46"/>
                <a:gd name="T72" fmla="*/ 13 w 24"/>
                <a:gd name="T73" fmla="*/ 29 h 4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24" h="46">
                  <a:moveTo>
                    <a:pt x="16" y="45"/>
                  </a:moveTo>
                  <a:cubicBezTo>
                    <a:pt x="16" y="45"/>
                    <a:pt x="16" y="45"/>
                    <a:pt x="16" y="45"/>
                  </a:cubicBezTo>
                  <a:cubicBezTo>
                    <a:pt x="21" y="44"/>
                    <a:pt x="24" y="39"/>
                    <a:pt x="23" y="35"/>
                  </a:cubicBezTo>
                  <a:cubicBezTo>
                    <a:pt x="21" y="24"/>
                    <a:pt x="21" y="24"/>
                    <a:pt x="21" y="24"/>
                  </a:cubicBezTo>
                  <a:cubicBezTo>
                    <a:pt x="20" y="19"/>
                    <a:pt x="16" y="16"/>
                    <a:pt x="11" y="17"/>
                  </a:cubicBezTo>
                  <a:cubicBezTo>
                    <a:pt x="11" y="17"/>
                    <a:pt x="11" y="17"/>
                    <a:pt x="11" y="17"/>
                  </a:cubicBezTo>
                  <a:cubicBezTo>
                    <a:pt x="11" y="17"/>
                    <a:pt x="10" y="17"/>
                    <a:pt x="10" y="17"/>
                  </a:cubicBezTo>
                  <a:cubicBezTo>
                    <a:pt x="11" y="21"/>
                    <a:pt x="11" y="21"/>
                    <a:pt x="11" y="21"/>
                  </a:cubicBezTo>
                  <a:cubicBezTo>
                    <a:pt x="11" y="21"/>
                    <a:pt x="11" y="21"/>
                    <a:pt x="12" y="21"/>
                  </a:cubicBezTo>
                  <a:cubicBezTo>
                    <a:pt x="12" y="21"/>
                    <a:pt x="12" y="21"/>
                    <a:pt x="12" y="21"/>
                  </a:cubicBezTo>
                  <a:cubicBezTo>
                    <a:pt x="14" y="20"/>
                    <a:pt x="17" y="22"/>
                    <a:pt x="17" y="25"/>
                  </a:cubicBezTo>
                  <a:cubicBezTo>
                    <a:pt x="19" y="35"/>
                    <a:pt x="19" y="35"/>
                    <a:pt x="19" y="35"/>
                  </a:cubicBezTo>
                  <a:cubicBezTo>
                    <a:pt x="20" y="38"/>
                    <a:pt x="18" y="40"/>
                    <a:pt x="16" y="41"/>
                  </a:cubicBezTo>
                  <a:cubicBezTo>
                    <a:pt x="16" y="41"/>
                    <a:pt x="16" y="41"/>
                    <a:pt x="16" y="41"/>
                  </a:cubicBezTo>
                  <a:cubicBezTo>
                    <a:pt x="13" y="41"/>
                    <a:pt x="11" y="40"/>
                    <a:pt x="10" y="37"/>
                  </a:cubicBezTo>
                  <a:cubicBezTo>
                    <a:pt x="9" y="32"/>
                    <a:pt x="9" y="32"/>
                    <a:pt x="9" y="32"/>
                  </a:cubicBezTo>
                  <a:cubicBezTo>
                    <a:pt x="8" y="32"/>
                    <a:pt x="6" y="31"/>
                    <a:pt x="5" y="30"/>
                  </a:cubicBezTo>
                  <a:cubicBezTo>
                    <a:pt x="6" y="38"/>
                    <a:pt x="6" y="38"/>
                    <a:pt x="6" y="38"/>
                  </a:cubicBezTo>
                  <a:cubicBezTo>
                    <a:pt x="7" y="43"/>
                    <a:pt x="12" y="46"/>
                    <a:pt x="16" y="45"/>
                  </a:cubicBezTo>
                  <a:close/>
                  <a:moveTo>
                    <a:pt x="13" y="29"/>
                  </a:moveTo>
                  <a:cubicBezTo>
                    <a:pt x="14" y="29"/>
                    <a:pt x="14" y="29"/>
                    <a:pt x="15" y="29"/>
                  </a:cubicBezTo>
                  <a:cubicBezTo>
                    <a:pt x="14" y="25"/>
                    <a:pt x="14" y="25"/>
                    <a:pt x="14" y="25"/>
                  </a:cubicBezTo>
                  <a:cubicBezTo>
                    <a:pt x="13" y="25"/>
                    <a:pt x="13" y="25"/>
                    <a:pt x="13" y="25"/>
                  </a:cubicBezTo>
                  <a:cubicBezTo>
                    <a:pt x="12" y="25"/>
                    <a:pt x="12" y="25"/>
                    <a:pt x="12" y="25"/>
                  </a:cubicBezTo>
                  <a:cubicBezTo>
                    <a:pt x="10" y="26"/>
                    <a:pt x="8" y="24"/>
                    <a:pt x="7" y="21"/>
                  </a:cubicBezTo>
                  <a:cubicBezTo>
                    <a:pt x="5" y="11"/>
                    <a:pt x="5" y="11"/>
                    <a:pt x="5" y="11"/>
                  </a:cubicBezTo>
                  <a:cubicBezTo>
                    <a:pt x="4" y="8"/>
                    <a:pt x="6" y="6"/>
                    <a:pt x="9" y="5"/>
                  </a:cubicBezTo>
                  <a:cubicBezTo>
                    <a:pt x="9" y="5"/>
                    <a:pt x="9" y="5"/>
                    <a:pt x="9" y="5"/>
                  </a:cubicBezTo>
                  <a:cubicBezTo>
                    <a:pt x="11" y="5"/>
                    <a:pt x="14" y="6"/>
                    <a:pt x="14" y="9"/>
                  </a:cubicBezTo>
                  <a:cubicBezTo>
                    <a:pt x="15" y="14"/>
                    <a:pt x="15" y="14"/>
                    <a:pt x="15" y="14"/>
                  </a:cubicBezTo>
                  <a:cubicBezTo>
                    <a:pt x="17" y="14"/>
                    <a:pt x="18" y="15"/>
                    <a:pt x="20" y="16"/>
                  </a:cubicBezTo>
                  <a:cubicBezTo>
                    <a:pt x="18" y="8"/>
                    <a:pt x="18" y="8"/>
                    <a:pt x="18" y="8"/>
                  </a:cubicBezTo>
                  <a:cubicBezTo>
                    <a:pt x="17" y="4"/>
                    <a:pt x="13" y="0"/>
                    <a:pt x="8" y="1"/>
                  </a:cubicBezTo>
                  <a:cubicBezTo>
                    <a:pt x="8" y="1"/>
                    <a:pt x="8" y="1"/>
                    <a:pt x="8" y="1"/>
                  </a:cubicBezTo>
                  <a:cubicBezTo>
                    <a:pt x="3" y="2"/>
                    <a:pt x="0" y="7"/>
                    <a:pt x="1" y="11"/>
                  </a:cubicBezTo>
                  <a:cubicBezTo>
                    <a:pt x="3" y="22"/>
                    <a:pt x="3" y="22"/>
                    <a:pt x="3" y="22"/>
                  </a:cubicBezTo>
                  <a:cubicBezTo>
                    <a:pt x="4" y="27"/>
                    <a:pt x="9" y="30"/>
                    <a:pt x="13" y="29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3" name="Freeform 22">
              <a:extLst>
                <a:ext uri="{FF2B5EF4-FFF2-40B4-BE49-F238E27FC236}">
                  <a16:creationId xmlns:a16="http://schemas.microsoft.com/office/drawing/2014/main" id="{93204677-F03A-4724-8BE0-E29D4A6DA9A8}"/>
                </a:ext>
              </a:extLst>
            </p:cNvPr>
            <p:cNvSpPr>
              <a:spLocks/>
            </p:cNvSpPr>
            <p:nvPr/>
          </p:nvSpPr>
          <p:spPr bwMode="auto">
            <a:xfrm>
              <a:off x="4392" y="1845"/>
              <a:ext cx="113" cy="113"/>
            </a:xfrm>
            <a:custGeom>
              <a:avLst/>
              <a:gdLst>
                <a:gd name="T0" fmla="*/ 29 w 92"/>
                <a:gd name="T1" fmla="*/ 17 h 92"/>
                <a:gd name="T2" fmla="*/ 92 w 92"/>
                <a:gd name="T3" fmla="*/ 0 h 92"/>
                <a:gd name="T4" fmla="*/ 92 w 92"/>
                <a:gd name="T5" fmla="*/ 6 h 92"/>
                <a:gd name="T6" fmla="*/ 92 w 92"/>
                <a:gd name="T7" fmla="*/ 17 h 92"/>
                <a:gd name="T8" fmla="*/ 92 w 92"/>
                <a:gd name="T9" fmla="*/ 66 h 92"/>
                <a:gd name="T10" fmla="*/ 72 w 92"/>
                <a:gd name="T11" fmla="*/ 81 h 92"/>
                <a:gd name="T12" fmla="*/ 52 w 92"/>
                <a:gd name="T13" fmla="*/ 66 h 92"/>
                <a:gd name="T14" fmla="*/ 72 w 92"/>
                <a:gd name="T15" fmla="*/ 52 h 92"/>
                <a:gd name="T16" fmla="*/ 80 w 92"/>
                <a:gd name="T17" fmla="*/ 53 h 92"/>
                <a:gd name="T18" fmla="*/ 80 w 92"/>
                <a:gd name="T19" fmla="*/ 24 h 92"/>
                <a:gd name="T20" fmla="*/ 40 w 92"/>
                <a:gd name="T21" fmla="*/ 35 h 92"/>
                <a:gd name="T22" fmla="*/ 40 w 92"/>
                <a:gd name="T23" fmla="*/ 78 h 92"/>
                <a:gd name="T24" fmla="*/ 20 w 92"/>
                <a:gd name="T25" fmla="*/ 92 h 92"/>
                <a:gd name="T26" fmla="*/ 0 w 92"/>
                <a:gd name="T27" fmla="*/ 78 h 92"/>
                <a:gd name="T28" fmla="*/ 20 w 92"/>
                <a:gd name="T29" fmla="*/ 63 h 92"/>
                <a:gd name="T30" fmla="*/ 29 w 92"/>
                <a:gd name="T31" fmla="*/ 65 h 92"/>
                <a:gd name="T32" fmla="*/ 29 w 92"/>
                <a:gd name="T33" fmla="*/ 35 h 92"/>
                <a:gd name="T34" fmla="*/ 29 w 92"/>
                <a:gd name="T35" fmla="*/ 17 h 9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92" h="92">
                  <a:moveTo>
                    <a:pt x="29" y="17"/>
                  </a:moveTo>
                  <a:cubicBezTo>
                    <a:pt x="92" y="0"/>
                    <a:pt x="92" y="0"/>
                    <a:pt x="92" y="0"/>
                  </a:cubicBezTo>
                  <a:cubicBezTo>
                    <a:pt x="92" y="6"/>
                    <a:pt x="92" y="6"/>
                    <a:pt x="92" y="6"/>
                  </a:cubicBezTo>
                  <a:cubicBezTo>
                    <a:pt x="92" y="17"/>
                    <a:pt x="92" y="17"/>
                    <a:pt x="92" y="17"/>
                  </a:cubicBezTo>
                  <a:cubicBezTo>
                    <a:pt x="92" y="66"/>
                    <a:pt x="92" y="66"/>
                    <a:pt x="92" y="66"/>
                  </a:cubicBezTo>
                  <a:cubicBezTo>
                    <a:pt x="92" y="74"/>
                    <a:pt x="83" y="81"/>
                    <a:pt x="72" y="81"/>
                  </a:cubicBezTo>
                  <a:cubicBezTo>
                    <a:pt x="61" y="81"/>
                    <a:pt x="52" y="74"/>
                    <a:pt x="52" y="66"/>
                  </a:cubicBezTo>
                  <a:cubicBezTo>
                    <a:pt x="52" y="58"/>
                    <a:pt x="61" y="52"/>
                    <a:pt x="72" y="52"/>
                  </a:cubicBezTo>
                  <a:cubicBezTo>
                    <a:pt x="75" y="52"/>
                    <a:pt x="78" y="52"/>
                    <a:pt x="80" y="53"/>
                  </a:cubicBezTo>
                  <a:cubicBezTo>
                    <a:pt x="80" y="24"/>
                    <a:pt x="80" y="24"/>
                    <a:pt x="80" y="24"/>
                  </a:cubicBezTo>
                  <a:cubicBezTo>
                    <a:pt x="40" y="35"/>
                    <a:pt x="40" y="35"/>
                    <a:pt x="40" y="35"/>
                  </a:cubicBezTo>
                  <a:cubicBezTo>
                    <a:pt x="40" y="78"/>
                    <a:pt x="40" y="78"/>
                    <a:pt x="40" y="78"/>
                  </a:cubicBezTo>
                  <a:cubicBezTo>
                    <a:pt x="40" y="86"/>
                    <a:pt x="31" y="92"/>
                    <a:pt x="20" y="92"/>
                  </a:cubicBezTo>
                  <a:cubicBezTo>
                    <a:pt x="9" y="92"/>
                    <a:pt x="0" y="86"/>
                    <a:pt x="0" y="78"/>
                  </a:cubicBezTo>
                  <a:cubicBezTo>
                    <a:pt x="0" y="70"/>
                    <a:pt x="9" y="63"/>
                    <a:pt x="20" y="63"/>
                  </a:cubicBezTo>
                  <a:cubicBezTo>
                    <a:pt x="23" y="63"/>
                    <a:pt x="26" y="64"/>
                    <a:pt x="29" y="65"/>
                  </a:cubicBezTo>
                  <a:cubicBezTo>
                    <a:pt x="29" y="35"/>
                    <a:pt x="29" y="35"/>
                    <a:pt x="29" y="35"/>
                  </a:cubicBezTo>
                  <a:lnTo>
                    <a:pt x="29" y="1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4" name="Freeform 23">
              <a:extLst>
                <a:ext uri="{FF2B5EF4-FFF2-40B4-BE49-F238E27FC236}">
                  <a16:creationId xmlns:a16="http://schemas.microsoft.com/office/drawing/2014/main" id="{D3B02771-B8BA-4D5E-90D4-F3E17E90C655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483" y="1597"/>
              <a:ext cx="80" cy="112"/>
            </a:xfrm>
            <a:custGeom>
              <a:avLst/>
              <a:gdLst>
                <a:gd name="T0" fmla="*/ 38 w 65"/>
                <a:gd name="T1" fmla="*/ 46 h 91"/>
                <a:gd name="T2" fmla="*/ 46 w 65"/>
                <a:gd name="T3" fmla="*/ 26 h 91"/>
                <a:gd name="T4" fmla="*/ 52 w 65"/>
                <a:gd name="T5" fmla="*/ 33 h 91"/>
                <a:gd name="T6" fmla="*/ 47 w 65"/>
                <a:gd name="T7" fmla="*/ 46 h 91"/>
                <a:gd name="T8" fmla="*/ 52 w 65"/>
                <a:gd name="T9" fmla="*/ 59 h 91"/>
                <a:gd name="T10" fmla="*/ 45 w 65"/>
                <a:gd name="T11" fmla="*/ 65 h 91"/>
                <a:gd name="T12" fmla="*/ 38 w 65"/>
                <a:gd name="T13" fmla="*/ 46 h 91"/>
                <a:gd name="T14" fmla="*/ 32 w 65"/>
                <a:gd name="T15" fmla="*/ 78 h 91"/>
                <a:gd name="T16" fmla="*/ 19 w 65"/>
                <a:gd name="T17" fmla="*/ 45 h 91"/>
                <a:gd name="T18" fmla="*/ 33 w 65"/>
                <a:gd name="T19" fmla="*/ 13 h 91"/>
                <a:gd name="T20" fmla="*/ 39 w 65"/>
                <a:gd name="T21" fmla="*/ 20 h 91"/>
                <a:gd name="T22" fmla="*/ 39 w 65"/>
                <a:gd name="T23" fmla="*/ 20 h 91"/>
                <a:gd name="T24" fmla="*/ 28 w 65"/>
                <a:gd name="T25" fmla="*/ 45 h 91"/>
                <a:gd name="T26" fmla="*/ 39 w 65"/>
                <a:gd name="T27" fmla="*/ 72 h 91"/>
                <a:gd name="T28" fmla="*/ 32 w 65"/>
                <a:gd name="T29" fmla="*/ 78 h 91"/>
                <a:gd name="T30" fmla="*/ 6 w 65"/>
                <a:gd name="T31" fmla="*/ 20 h 91"/>
                <a:gd name="T32" fmla="*/ 20 w 65"/>
                <a:gd name="T33" fmla="*/ 0 h 91"/>
                <a:gd name="T34" fmla="*/ 20 w 65"/>
                <a:gd name="T35" fmla="*/ 0 h 91"/>
                <a:gd name="T36" fmla="*/ 27 w 65"/>
                <a:gd name="T37" fmla="*/ 6 h 91"/>
                <a:gd name="T38" fmla="*/ 10 w 65"/>
                <a:gd name="T39" fmla="*/ 45 h 91"/>
                <a:gd name="T40" fmla="*/ 26 w 65"/>
                <a:gd name="T41" fmla="*/ 85 h 91"/>
                <a:gd name="T42" fmla="*/ 19 w 65"/>
                <a:gd name="T43" fmla="*/ 91 h 91"/>
                <a:gd name="T44" fmla="*/ 5 w 65"/>
                <a:gd name="T45" fmla="*/ 70 h 91"/>
                <a:gd name="T46" fmla="*/ 1 w 65"/>
                <a:gd name="T47" fmla="*/ 45 h 91"/>
                <a:gd name="T48" fmla="*/ 6 w 65"/>
                <a:gd name="T49" fmla="*/ 20 h 91"/>
                <a:gd name="T50" fmla="*/ 61 w 65"/>
                <a:gd name="T51" fmla="*/ 50 h 91"/>
                <a:gd name="T52" fmla="*/ 65 w 65"/>
                <a:gd name="T53" fmla="*/ 46 h 91"/>
                <a:gd name="T54" fmla="*/ 61 w 65"/>
                <a:gd name="T55" fmla="*/ 41 h 91"/>
                <a:gd name="T56" fmla="*/ 56 w 65"/>
                <a:gd name="T57" fmla="*/ 46 h 91"/>
                <a:gd name="T58" fmla="*/ 61 w 65"/>
                <a:gd name="T59" fmla="*/ 50 h 9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</a:cxnLst>
              <a:rect l="0" t="0" r="r" b="b"/>
              <a:pathLst>
                <a:path w="65" h="91">
                  <a:moveTo>
                    <a:pt x="38" y="46"/>
                  </a:moveTo>
                  <a:cubicBezTo>
                    <a:pt x="38" y="38"/>
                    <a:pt x="41" y="31"/>
                    <a:pt x="46" y="26"/>
                  </a:cubicBezTo>
                  <a:cubicBezTo>
                    <a:pt x="52" y="33"/>
                    <a:pt x="52" y="33"/>
                    <a:pt x="52" y="33"/>
                  </a:cubicBezTo>
                  <a:cubicBezTo>
                    <a:pt x="49" y="36"/>
                    <a:pt x="47" y="41"/>
                    <a:pt x="47" y="46"/>
                  </a:cubicBezTo>
                  <a:cubicBezTo>
                    <a:pt x="47" y="51"/>
                    <a:pt x="49" y="55"/>
                    <a:pt x="52" y="59"/>
                  </a:cubicBezTo>
                  <a:cubicBezTo>
                    <a:pt x="45" y="65"/>
                    <a:pt x="45" y="65"/>
                    <a:pt x="45" y="65"/>
                  </a:cubicBezTo>
                  <a:cubicBezTo>
                    <a:pt x="40" y="60"/>
                    <a:pt x="37" y="53"/>
                    <a:pt x="38" y="46"/>
                  </a:cubicBezTo>
                  <a:close/>
                  <a:moveTo>
                    <a:pt x="32" y="78"/>
                  </a:moveTo>
                  <a:cubicBezTo>
                    <a:pt x="24" y="69"/>
                    <a:pt x="19" y="58"/>
                    <a:pt x="19" y="45"/>
                  </a:cubicBezTo>
                  <a:cubicBezTo>
                    <a:pt x="19" y="33"/>
                    <a:pt x="24" y="22"/>
                    <a:pt x="33" y="13"/>
                  </a:cubicBezTo>
                  <a:cubicBezTo>
                    <a:pt x="39" y="20"/>
                    <a:pt x="39" y="20"/>
                    <a:pt x="39" y="20"/>
                  </a:cubicBezTo>
                  <a:cubicBezTo>
                    <a:pt x="39" y="20"/>
                    <a:pt x="39" y="20"/>
                    <a:pt x="39" y="20"/>
                  </a:cubicBezTo>
                  <a:cubicBezTo>
                    <a:pt x="32" y="26"/>
                    <a:pt x="28" y="36"/>
                    <a:pt x="28" y="45"/>
                  </a:cubicBezTo>
                  <a:cubicBezTo>
                    <a:pt x="28" y="55"/>
                    <a:pt x="32" y="65"/>
                    <a:pt x="39" y="72"/>
                  </a:cubicBezTo>
                  <a:lnTo>
                    <a:pt x="32" y="78"/>
                  </a:lnTo>
                  <a:close/>
                  <a:moveTo>
                    <a:pt x="6" y="20"/>
                  </a:moveTo>
                  <a:cubicBezTo>
                    <a:pt x="9" y="12"/>
                    <a:pt x="14" y="6"/>
                    <a:pt x="20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27" y="6"/>
                    <a:pt x="27" y="6"/>
                    <a:pt x="27" y="6"/>
                  </a:cubicBezTo>
                  <a:cubicBezTo>
                    <a:pt x="16" y="17"/>
                    <a:pt x="10" y="30"/>
                    <a:pt x="10" y="45"/>
                  </a:cubicBezTo>
                  <a:cubicBezTo>
                    <a:pt x="10" y="60"/>
                    <a:pt x="15" y="74"/>
                    <a:pt x="26" y="85"/>
                  </a:cubicBezTo>
                  <a:cubicBezTo>
                    <a:pt x="19" y="91"/>
                    <a:pt x="19" y="91"/>
                    <a:pt x="19" y="91"/>
                  </a:cubicBezTo>
                  <a:cubicBezTo>
                    <a:pt x="13" y="85"/>
                    <a:pt x="9" y="78"/>
                    <a:pt x="5" y="70"/>
                  </a:cubicBezTo>
                  <a:cubicBezTo>
                    <a:pt x="2" y="62"/>
                    <a:pt x="0" y="54"/>
                    <a:pt x="1" y="45"/>
                  </a:cubicBezTo>
                  <a:cubicBezTo>
                    <a:pt x="1" y="36"/>
                    <a:pt x="3" y="28"/>
                    <a:pt x="6" y="20"/>
                  </a:cubicBezTo>
                  <a:close/>
                  <a:moveTo>
                    <a:pt x="61" y="50"/>
                  </a:moveTo>
                  <a:cubicBezTo>
                    <a:pt x="63" y="51"/>
                    <a:pt x="65" y="48"/>
                    <a:pt x="65" y="46"/>
                  </a:cubicBezTo>
                  <a:cubicBezTo>
                    <a:pt x="65" y="43"/>
                    <a:pt x="63" y="41"/>
                    <a:pt x="61" y="41"/>
                  </a:cubicBezTo>
                  <a:cubicBezTo>
                    <a:pt x="58" y="41"/>
                    <a:pt x="56" y="43"/>
                    <a:pt x="56" y="46"/>
                  </a:cubicBezTo>
                  <a:cubicBezTo>
                    <a:pt x="56" y="48"/>
                    <a:pt x="58" y="50"/>
                    <a:pt x="61" y="5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5" name="Freeform 24">
              <a:extLst>
                <a:ext uri="{FF2B5EF4-FFF2-40B4-BE49-F238E27FC236}">
                  <a16:creationId xmlns:a16="http://schemas.microsoft.com/office/drawing/2014/main" id="{BC845B2C-E453-4190-A3EC-6E17088B13C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453" y="1718"/>
              <a:ext cx="78" cy="77"/>
            </a:xfrm>
            <a:custGeom>
              <a:avLst/>
              <a:gdLst>
                <a:gd name="T0" fmla="*/ 48 w 78"/>
                <a:gd name="T1" fmla="*/ 19 h 77"/>
                <a:gd name="T2" fmla="*/ 50 w 78"/>
                <a:gd name="T3" fmla="*/ 0 h 77"/>
                <a:gd name="T4" fmla="*/ 15 w 78"/>
                <a:gd name="T5" fmla="*/ 0 h 77"/>
                <a:gd name="T6" fmla="*/ 2 w 78"/>
                <a:gd name="T7" fmla="*/ 14 h 77"/>
                <a:gd name="T8" fmla="*/ 0 w 78"/>
                <a:gd name="T9" fmla="*/ 57 h 77"/>
                <a:gd name="T10" fmla="*/ 30 w 78"/>
                <a:gd name="T11" fmla="*/ 57 h 77"/>
                <a:gd name="T12" fmla="*/ 29 w 78"/>
                <a:gd name="T13" fmla="*/ 76 h 77"/>
                <a:gd name="T14" fmla="*/ 77 w 78"/>
                <a:gd name="T15" fmla="*/ 77 h 77"/>
                <a:gd name="T16" fmla="*/ 78 w 78"/>
                <a:gd name="T17" fmla="*/ 19 h 77"/>
                <a:gd name="T18" fmla="*/ 48 w 78"/>
                <a:gd name="T19" fmla="*/ 19 h 77"/>
                <a:gd name="T20" fmla="*/ 15 w 78"/>
                <a:gd name="T21" fmla="*/ 7 h 77"/>
                <a:gd name="T22" fmla="*/ 15 w 78"/>
                <a:gd name="T23" fmla="*/ 14 h 77"/>
                <a:gd name="T24" fmla="*/ 8 w 78"/>
                <a:gd name="T25" fmla="*/ 14 h 77"/>
                <a:gd name="T26" fmla="*/ 15 w 78"/>
                <a:gd name="T27" fmla="*/ 7 h 77"/>
                <a:gd name="T28" fmla="*/ 5 w 78"/>
                <a:gd name="T29" fmla="*/ 52 h 77"/>
                <a:gd name="T30" fmla="*/ 5 w 78"/>
                <a:gd name="T31" fmla="*/ 19 h 77"/>
                <a:gd name="T32" fmla="*/ 20 w 78"/>
                <a:gd name="T33" fmla="*/ 19 h 77"/>
                <a:gd name="T34" fmla="*/ 20 w 78"/>
                <a:gd name="T35" fmla="*/ 5 h 77"/>
                <a:gd name="T36" fmla="*/ 45 w 78"/>
                <a:gd name="T37" fmla="*/ 5 h 77"/>
                <a:gd name="T38" fmla="*/ 45 w 78"/>
                <a:gd name="T39" fmla="*/ 19 h 77"/>
                <a:gd name="T40" fmla="*/ 30 w 78"/>
                <a:gd name="T41" fmla="*/ 33 h 77"/>
                <a:gd name="T42" fmla="*/ 30 w 78"/>
                <a:gd name="T43" fmla="*/ 52 h 77"/>
                <a:gd name="T44" fmla="*/ 5 w 78"/>
                <a:gd name="T45" fmla="*/ 52 h 77"/>
                <a:gd name="T46" fmla="*/ 43 w 78"/>
                <a:gd name="T47" fmla="*/ 25 h 77"/>
                <a:gd name="T48" fmla="*/ 43 w 78"/>
                <a:gd name="T49" fmla="*/ 34 h 77"/>
                <a:gd name="T50" fmla="*/ 36 w 78"/>
                <a:gd name="T51" fmla="*/ 33 h 77"/>
                <a:gd name="T52" fmla="*/ 43 w 78"/>
                <a:gd name="T53" fmla="*/ 25 h 77"/>
                <a:gd name="T54" fmla="*/ 72 w 78"/>
                <a:gd name="T55" fmla="*/ 72 h 77"/>
                <a:gd name="T56" fmla="*/ 34 w 78"/>
                <a:gd name="T57" fmla="*/ 71 h 77"/>
                <a:gd name="T58" fmla="*/ 35 w 78"/>
                <a:gd name="T59" fmla="*/ 38 h 77"/>
                <a:gd name="T60" fmla="*/ 48 w 78"/>
                <a:gd name="T61" fmla="*/ 38 h 77"/>
                <a:gd name="T62" fmla="*/ 48 w 78"/>
                <a:gd name="T63" fmla="*/ 24 h 77"/>
                <a:gd name="T64" fmla="*/ 73 w 78"/>
                <a:gd name="T65" fmla="*/ 24 h 77"/>
                <a:gd name="T66" fmla="*/ 72 w 78"/>
                <a:gd name="T67" fmla="*/ 72 h 7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78" h="77">
                  <a:moveTo>
                    <a:pt x="48" y="19"/>
                  </a:moveTo>
                  <a:lnTo>
                    <a:pt x="50" y="0"/>
                  </a:lnTo>
                  <a:lnTo>
                    <a:pt x="15" y="0"/>
                  </a:lnTo>
                  <a:lnTo>
                    <a:pt x="2" y="14"/>
                  </a:lnTo>
                  <a:lnTo>
                    <a:pt x="0" y="57"/>
                  </a:lnTo>
                  <a:lnTo>
                    <a:pt x="30" y="57"/>
                  </a:lnTo>
                  <a:lnTo>
                    <a:pt x="29" y="76"/>
                  </a:lnTo>
                  <a:lnTo>
                    <a:pt x="77" y="77"/>
                  </a:lnTo>
                  <a:lnTo>
                    <a:pt x="78" y="19"/>
                  </a:lnTo>
                  <a:lnTo>
                    <a:pt x="48" y="19"/>
                  </a:lnTo>
                  <a:close/>
                  <a:moveTo>
                    <a:pt x="15" y="7"/>
                  </a:moveTo>
                  <a:lnTo>
                    <a:pt x="15" y="14"/>
                  </a:lnTo>
                  <a:lnTo>
                    <a:pt x="8" y="14"/>
                  </a:lnTo>
                  <a:lnTo>
                    <a:pt x="15" y="7"/>
                  </a:lnTo>
                  <a:close/>
                  <a:moveTo>
                    <a:pt x="5" y="52"/>
                  </a:moveTo>
                  <a:lnTo>
                    <a:pt x="5" y="19"/>
                  </a:lnTo>
                  <a:lnTo>
                    <a:pt x="20" y="19"/>
                  </a:lnTo>
                  <a:lnTo>
                    <a:pt x="20" y="5"/>
                  </a:lnTo>
                  <a:lnTo>
                    <a:pt x="45" y="5"/>
                  </a:lnTo>
                  <a:lnTo>
                    <a:pt x="45" y="19"/>
                  </a:lnTo>
                  <a:lnTo>
                    <a:pt x="30" y="33"/>
                  </a:lnTo>
                  <a:lnTo>
                    <a:pt x="30" y="52"/>
                  </a:lnTo>
                  <a:lnTo>
                    <a:pt x="5" y="52"/>
                  </a:lnTo>
                  <a:close/>
                  <a:moveTo>
                    <a:pt x="43" y="25"/>
                  </a:moveTo>
                  <a:lnTo>
                    <a:pt x="43" y="34"/>
                  </a:lnTo>
                  <a:lnTo>
                    <a:pt x="36" y="33"/>
                  </a:lnTo>
                  <a:lnTo>
                    <a:pt x="43" y="25"/>
                  </a:lnTo>
                  <a:close/>
                  <a:moveTo>
                    <a:pt x="72" y="72"/>
                  </a:moveTo>
                  <a:lnTo>
                    <a:pt x="34" y="71"/>
                  </a:lnTo>
                  <a:lnTo>
                    <a:pt x="35" y="38"/>
                  </a:lnTo>
                  <a:lnTo>
                    <a:pt x="48" y="38"/>
                  </a:lnTo>
                  <a:lnTo>
                    <a:pt x="48" y="24"/>
                  </a:lnTo>
                  <a:lnTo>
                    <a:pt x="73" y="24"/>
                  </a:lnTo>
                  <a:lnTo>
                    <a:pt x="72" y="7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6" name="Freeform 25">
              <a:extLst>
                <a:ext uri="{FF2B5EF4-FFF2-40B4-BE49-F238E27FC236}">
                  <a16:creationId xmlns:a16="http://schemas.microsoft.com/office/drawing/2014/main" id="{F4209E4C-2D20-40D0-BA0C-49A3171D4AE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354" y="2273"/>
              <a:ext cx="125" cy="107"/>
            </a:xfrm>
            <a:custGeom>
              <a:avLst/>
              <a:gdLst>
                <a:gd name="T0" fmla="*/ 76 w 102"/>
                <a:gd name="T1" fmla="*/ 1 h 87"/>
                <a:gd name="T2" fmla="*/ 7 w 102"/>
                <a:gd name="T3" fmla="*/ 21 h 87"/>
                <a:gd name="T4" fmla="*/ 1 w 102"/>
                <a:gd name="T5" fmla="*/ 32 h 87"/>
                <a:gd name="T6" fmla="*/ 15 w 102"/>
                <a:gd name="T7" fmla="*/ 80 h 87"/>
                <a:gd name="T8" fmla="*/ 26 w 102"/>
                <a:gd name="T9" fmla="*/ 86 h 87"/>
                <a:gd name="T10" fmla="*/ 95 w 102"/>
                <a:gd name="T11" fmla="*/ 65 h 87"/>
                <a:gd name="T12" fmla="*/ 101 w 102"/>
                <a:gd name="T13" fmla="*/ 55 h 87"/>
                <a:gd name="T14" fmla="*/ 87 w 102"/>
                <a:gd name="T15" fmla="*/ 7 h 87"/>
                <a:gd name="T16" fmla="*/ 76 w 102"/>
                <a:gd name="T17" fmla="*/ 1 h 87"/>
                <a:gd name="T18" fmla="*/ 8 w 102"/>
                <a:gd name="T19" fmla="*/ 27 h 87"/>
                <a:gd name="T20" fmla="*/ 78 w 102"/>
                <a:gd name="T21" fmla="*/ 6 h 87"/>
                <a:gd name="T22" fmla="*/ 81 w 102"/>
                <a:gd name="T23" fmla="*/ 8 h 87"/>
                <a:gd name="T24" fmla="*/ 84 w 102"/>
                <a:gd name="T25" fmla="*/ 16 h 87"/>
                <a:gd name="T26" fmla="*/ 9 w 102"/>
                <a:gd name="T27" fmla="*/ 38 h 87"/>
                <a:gd name="T28" fmla="*/ 7 w 102"/>
                <a:gd name="T29" fmla="*/ 30 h 87"/>
                <a:gd name="T30" fmla="*/ 8 w 102"/>
                <a:gd name="T31" fmla="*/ 27 h 87"/>
                <a:gd name="T32" fmla="*/ 94 w 102"/>
                <a:gd name="T33" fmla="*/ 60 h 87"/>
                <a:gd name="T34" fmla="*/ 24 w 102"/>
                <a:gd name="T35" fmla="*/ 80 h 87"/>
                <a:gd name="T36" fmla="*/ 21 w 102"/>
                <a:gd name="T37" fmla="*/ 78 h 87"/>
                <a:gd name="T38" fmla="*/ 14 w 102"/>
                <a:gd name="T39" fmla="*/ 54 h 87"/>
                <a:gd name="T40" fmla="*/ 88 w 102"/>
                <a:gd name="T41" fmla="*/ 32 h 87"/>
                <a:gd name="T42" fmla="*/ 95 w 102"/>
                <a:gd name="T43" fmla="*/ 56 h 87"/>
                <a:gd name="T44" fmla="*/ 94 w 102"/>
                <a:gd name="T45" fmla="*/ 60 h 87"/>
                <a:gd name="T46" fmla="*/ 22 w 102"/>
                <a:gd name="T47" fmla="*/ 63 h 87"/>
                <a:gd name="T48" fmla="*/ 27 w 102"/>
                <a:gd name="T49" fmla="*/ 62 h 87"/>
                <a:gd name="T50" fmla="*/ 31 w 102"/>
                <a:gd name="T51" fmla="*/ 73 h 87"/>
                <a:gd name="T52" fmla="*/ 25 w 102"/>
                <a:gd name="T53" fmla="*/ 74 h 87"/>
                <a:gd name="T54" fmla="*/ 22 w 102"/>
                <a:gd name="T55" fmla="*/ 63 h 87"/>
                <a:gd name="T56" fmla="*/ 33 w 102"/>
                <a:gd name="T57" fmla="*/ 60 h 87"/>
                <a:gd name="T58" fmla="*/ 38 w 102"/>
                <a:gd name="T59" fmla="*/ 59 h 87"/>
                <a:gd name="T60" fmla="*/ 41 w 102"/>
                <a:gd name="T61" fmla="*/ 69 h 87"/>
                <a:gd name="T62" fmla="*/ 36 w 102"/>
                <a:gd name="T63" fmla="*/ 71 h 87"/>
                <a:gd name="T64" fmla="*/ 33 w 102"/>
                <a:gd name="T65" fmla="*/ 60 h 87"/>
                <a:gd name="T66" fmla="*/ 43 w 102"/>
                <a:gd name="T67" fmla="*/ 57 h 87"/>
                <a:gd name="T68" fmla="*/ 49 w 102"/>
                <a:gd name="T69" fmla="*/ 56 h 87"/>
                <a:gd name="T70" fmla="*/ 52 w 102"/>
                <a:gd name="T71" fmla="*/ 66 h 87"/>
                <a:gd name="T72" fmla="*/ 47 w 102"/>
                <a:gd name="T73" fmla="*/ 68 h 87"/>
                <a:gd name="T74" fmla="*/ 43 w 102"/>
                <a:gd name="T75" fmla="*/ 57 h 8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</a:cxnLst>
              <a:rect l="0" t="0" r="r" b="b"/>
              <a:pathLst>
                <a:path w="102" h="87">
                  <a:moveTo>
                    <a:pt x="76" y="1"/>
                  </a:moveTo>
                  <a:cubicBezTo>
                    <a:pt x="7" y="21"/>
                    <a:pt x="7" y="21"/>
                    <a:pt x="7" y="21"/>
                  </a:cubicBezTo>
                  <a:cubicBezTo>
                    <a:pt x="2" y="23"/>
                    <a:pt x="0" y="27"/>
                    <a:pt x="1" y="32"/>
                  </a:cubicBezTo>
                  <a:cubicBezTo>
                    <a:pt x="15" y="80"/>
                    <a:pt x="15" y="80"/>
                    <a:pt x="15" y="80"/>
                  </a:cubicBezTo>
                  <a:cubicBezTo>
                    <a:pt x="17" y="84"/>
                    <a:pt x="21" y="87"/>
                    <a:pt x="26" y="86"/>
                  </a:cubicBezTo>
                  <a:cubicBezTo>
                    <a:pt x="95" y="65"/>
                    <a:pt x="95" y="65"/>
                    <a:pt x="95" y="65"/>
                  </a:cubicBezTo>
                  <a:cubicBezTo>
                    <a:pt x="100" y="64"/>
                    <a:pt x="102" y="59"/>
                    <a:pt x="101" y="55"/>
                  </a:cubicBezTo>
                  <a:cubicBezTo>
                    <a:pt x="87" y="7"/>
                    <a:pt x="87" y="7"/>
                    <a:pt x="87" y="7"/>
                  </a:cubicBezTo>
                  <a:cubicBezTo>
                    <a:pt x="85" y="2"/>
                    <a:pt x="81" y="0"/>
                    <a:pt x="76" y="1"/>
                  </a:cubicBezTo>
                  <a:close/>
                  <a:moveTo>
                    <a:pt x="8" y="27"/>
                  </a:moveTo>
                  <a:cubicBezTo>
                    <a:pt x="78" y="6"/>
                    <a:pt x="78" y="6"/>
                    <a:pt x="78" y="6"/>
                  </a:cubicBezTo>
                  <a:cubicBezTo>
                    <a:pt x="79" y="6"/>
                    <a:pt x="81" y="7"/>
                    <a:pt x="81" y="8"/>
                  </a:cubicBezTo>
                  <a:cubicBezTo>
                    <a:pt x="84" y="16"/>
                    <a:pt x="84" y="16"/>
                    <a:pt x="84" y="16"/>
                  </a:cubicBezTo>
                  <a:cubicBezTo>
                    <a:pt x="9" y="38"/>
                    <a:pt x="9" y="38"/>
                    <a:pt x="9" y="38"/>
                  </a:cubicBezTo>
                  <a:cubicBezTo>
                    <a:pt x="7" y="30"/>
                    <a:pt x="7" y="30"/>
                    <a:pt x="7" y="30"/>
                  </a:cubicBezTo>
                  <a:cubicBezTo>
                    <a:pt x="6" y="29"/>
                    <a:pt x="7" y="27"/>
                    <a:pt x="8" y="27"/>
                  </a:cubicBezTo>
                  <a:close/>
                  <a:moveTo>
                    <a:pt x="94" y="60"/>
                  </a:moveTo>
                  <a:cubicBezTo>
                    <a:pt x="24" y="80"/>
                    <a:pt x="24" y="80"/>
                    <a:pt x="24" y="80"/>
                  </a:cubicBezTo>
                  <a:cubicBezTo>
                    <a:pt x="23" y="81"/>
                    <a:pt x="21" y="80"/>
                    <a:pt x="21" y="78"/>
                  </a:cubicBezTo>
                  <a:cubicBezTo>
                    <a:pt x="14" y="54"/>
                    <a:pt x="14" y="54"/>
                    <a:pt x="14" y="54"/>
                  </a:cubicBezTo>
                  <a:cubicBezTo>
                    <a:pt x="88" y="32"/>
                    <a:pt x="88" y="32"/>
                    <a:pt x="88" y="32"/>
                  </a:cubicBezTo>
                  <a:cubicBezTo>
                    <a:pt x="95" y="56"/>
                    <a:pt x="95" y="56"/>
                    <a:pt x="95" y="56"/>
                  </a:cubicBezTo>
                  <a:cubicBezTo>
                    <a:pt x="96" y="58"/>
                    <a:pt x="95" y="59"/>
                    <a:pt x="94" y="60"/>
                  </a:cubicBezTo>
                  <a:close/>
                  <a:moveTo>
                    <a:pt x="22" y="63"/>
                  </a:moveTo>
                  <a:cubicBezTo>
                    <a:pt x="27" y="62"/>
                    <a:pt x="27" y="62"/>
                    <a:pt x="27" y="62"/>
                  </a:cubicBezTo>
                  <a:cubicBezTo>
                    <a:pt x="31" y="73"/>
                    <a:pt x="31" y="73"/>
                    <a:pt x="31" y="73"/>
                  </a:cubicBezTo>
                  <a:cubicBezTo>
                    <a:pt x="25" y="74"/>
                    <a:pt x="25" y="74"/>
                    <a:pt x="25" y="74"/>
                  </a:cubicBezTo>
                  <a:lnTo>
                    <a:pt x="22" y="63"/>
                  </a:lnTo>
                  <a:close/>
                  <a:moveTo>
                    <a:pt x="33" y="60"/>
                  </a:moveTo>
                  <a:cubicBezTo>
                    <a:pt x="38" y="59"/>
                    <a:pt x="38" y="59"/>
                    <a:pt x="38" y="59"/>
                  </a:cubicBezTo>
                  <a:cubicBezTo>
                    <a:pt x="41" y="69"/>
                    <a:pt x="41" y="69"/>
                    <a:pt x="41" y="69"/>
                  </a:cubicBezTo>
                  <a:cubicBezTo>
                    <a:pt x="36" y="71"/>
                    <a:pt x="36" y="71"/>
                    <a:pt x="36" y="71"/>
                  </a:cubicBezTo>
                  <a:lnTo>
                    <a:pt x="33" y="60"/>
                  </a:lnTo>
                  <a:close/>
                  <a:moveTo>
                    <a:pt x="43" y="57"/>
                  </a:moveTo>
                  <a:cubicBezTo>
                    <a:pt x="49" y="56"/>
                    <a:pt x="49" y="56"/>
                    <a:pt x="49" y="56"/>
                  </a:cubicBezTo>
                  <a:cubicBezTo>
                    <a:pt x="52" y="66"/>
                    <a:pt x="52" y="66"/>
                    <a:pt x="52" y="66"/>
                  </a:cubicBezTo>
                  <a:cubicBezTo>
                    <a:pt x="47" y="68"/>
                    <a:pt x="47" y="68"/>
                    <a:pt x="47" y="68"/>
                  </a:cubicBezTo>
                  <a:lnTo>
                    <a:pt x="43" y="5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7" name="Freeform 26">
              <a:extLst>
                <a:ext uri="{FF2B5EF4-FFF2-40B4-BE49-F238E27FC236}">
                  <a16:creationId xmlns:a16="http://schemas.microsoft.com/office/drawing/2014/main" id="{7BC75D90-B076-46D3-A1B9-D19EAC93709E}"/>
                </a:ext>
              </a:extLst>
            </p:cNvPr>
            <p:cNvSpPr>
              <a:spLocks/>
            </p:cNvSpPr>
            <p:nvPr/>
          </p:nvSpPr>
          <p:spPr bwMode="auto">
            <a:xfrm>
              <a:off x="4401" y="1495"/>
              <a:ext cx="113" cy="118"/>
            </a:xfrm>
            <a:custGeom>
              <a:avLst/>
              <a:gdLst>
                <a:gd name="T0" fmla="*/ 65 w 92"/>
                <a:gd name="T1" fmla="*/ 96 h 96"/>
                <a:gd name="T2" fmla="*/ 36 w 92"/>
                <a:gd name="T3" fmla="*/ 49 h 96"/>
                <a:gd name="T4" fmla="*/ 36 w 92"/>
                <a:gd name="T5" fmla="*/ 72 h 96"/>
                <a:gd name="T6" fmla="*/ 0 w 92"/>
                <a:gd name="T7" fmla="*/ 36 h 96"/>
                <a:gd name="T8" fmla="*/ 36 w 92"/>
                <a:gd name="T9" fmla="*/ 0 h 96"/>
                <a:gd name="T10" fmla="*/ 36 w 92"/>
                <a:gd name="T11" fmla="*/ 24 h 96"/>
                <a:gd name="T12" fmla="*/ 65 w 92"/>
                <a:gd name="T13" fmla="*/ 96 h 9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92" h="96">
                  <a:moveTo>
                    <a:pt x="65" y="96"/>
                  </a:moveTo>
                  <a:cubicBezTo>
                    <a:pt x="76" y="77"/>
                    <a:pt x="78" y="48"/>
                    <a:pt x="36" y="49"/>
                  </a:cubicBezTo>
                  <a:cubicBezTo>
                    <a:pt x="36" y="72"/>
                    <a:pt x="36" y="72"/>
                    <a:pt x="36" y="72"/>
                  </a:cubicBezTo>
                  <a:cubicBezTo>
                    <a:pt x="0" y="36"/>
                    <a:pt x="0" y="36"/>
                    <a:pt x="0" y="36"/>
                  </a:cubicBezTo>
                  <a:cubicBezTo>
                    <a:pt x="36" y="0"/>
                    <a:pt x="36" y="0"/>
                    <a:pt x="36" y="0"/>
                  </a:cubicBezTo>
                  <a:cubicBezTo>
                    <a:pt x="36" y="24"/>
                    <a:pt x="36" y="24"/>
                    <a:pt x="36" y="24"/>
                  </a:cubicBezTo>
                  <a:cubicBezTo>
                    <a:pt x="86" y="22"/>
                    <a:pt x="92" y="68"/>
                    <a:pt x="65" y="96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8" name="Freeform 27">
              <a:extLst>
                <a:ext uri="{FF2B5EF4-FFF2-40B4-BE49-F238E27FC236}">
                  <a16:creationId xmlns:a16="http://schemas.microsoft.com/office/drawing/2014/main" id="{EF866FCE-9FF1-4EC6-A72D-6523C330030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367" y="1585"/>
              <a:ext cx="106" cy="75"/>
            </a:xfrm>
            <a:custGeom>
              <a:avLst/>
              <a:gdLst>
                <a:gd name="T0" fmla="*/ 70 w 86"/>
                <a:gd name="T1" fmla="*/ 58 h 61"/>
                <a:gd name="T2" fmla="*/ 75 w 86"/>
                <a:gd name="T3" fmla="*/ 49 h 61"/>
                <a:gd name="T4" fmla="*/ 80 w 86"/>
                <a:gd name="T5" fmla="*/ 41 h 61"/>
                <a:gd name="T6" fmla="*/ 85 w 86"/>
                <a:gd name="T7" fmla="*/ 31 h 61"/>
                <a:gd name="T8" fmla="*/ 83 w 86"/>
                <a:gd name="T9" fmla="*/ 24 h 61"/>
                <a:gd name="T10" fmla="*/ 65 w 86"/>
                <a:gd name="T11" fmla="*/ 9 h 61"/>
                <a:gd name="T12" fmla="*/ 58 w 86"/>
                <a:gd name="T13" fmla="*/ 9 h 61"/>
                <a:gd name="T14" fmla="*/ 50 w 86"/>
                <a:gd name="T15" fmla="*/ 17 h 61"/>
                <a:gd name="T16" fmla="*/ 49 w 86"/>
                <a:gd name="T17" fmla="*/ 18 h 61"/>
                <a:gd name="T18" fmla="*/ 17 w 86"/>
                <a:gd name="T19" fmla="*/ 0 h 61"/>
                <a:gd name="T20" fmla="*/ 0 w 86"/>
                <a:gd name="T21" fmla="*/ 3 h 61"/>
                <a:gd name="T22" fmla="*/ 4 w 86"/>
                <a:gd name="T23" fmla="*/ 16 h 61"/>
                <a:gd name="T24" fmla="*/ 9 w 86"/>
                <a:gd name="T25" fmla="*/ 15 h 61"/>
                <a:gd name="T26" fmla="*/ 11 w 86"/>
                <a:gd name="T27" fmla="*/ 24 h 61"/>
                <a:gd name="T28" fmla="*/ 20 w 86"/>
                <a:gd name="T29" fmla="*/ 21 h 61"/>
                <a:gd name="T30" fmla="*/ 23 w 86"/>
                <a:gd name="T31" fmla="*/ 30 h 61"/>
                <a:gd name="T32" fmla="*/ 32 w 86"/>
                <a:gd name="T33" fmla="*/ 27 h 61"/>
                <a:gd name="T34" fmla="*/ 35 w 86"/>
                <a:gd name="T35" fmla="*/ 36 h 61"/>
                <a:gd name="T36" fmla="*/ 39 w 86"/>
                <a:gd name="T37" fmla="*/ 35 h 61"/>
                <a:gd name="T38" fmla="*/ 39 w 86"/>
                <a:gd name="T39" fmla="*/ 36 h 61"/>
                <a:gd name="T40" fmla="*/ 37 w 86"/>
                <a:gd name="T41" fmla="*/ 47 h 61"/>
                <a:gd name="T42" fmla="*/ 41 w 86"/>
                <a:gd name="T43" fmla="*/ 53 h 61"/>
                <a:gd name="T44" fmla="*/ 64 w 86"/>
                <a:gd name="T45" fmla="*/ 60 h 61"/>
                <a:gd name="T46" fmla="*/ 70 w 86"/>
                <a:gd name="T47" fmla="*/ 58 h 61"/>
                <a:gd name="T48" fmla="*/ 15 w 86"/>
                <a:gd name="T49" fmla="*/ 10 h 61"/>
                <a:gd name="T50" fmla="*/ 18 w 86"/>
                <a:gd name="T51" fmla="*/ 6 h 61"/>
                <a:gd name="T52" fmla="*/ 46 w 86"/>
                <a:gd name="T53" fmla="*/ 21 h 61"/>
                <a:gd name="T54" fmla="*/ 43 w 86"/>
                <a:gd name="T55" fmla="*/ 25 h 61"/>
                <a:gd name="T56" fmla="*/ 15 w 86"/>
                <a:gd name="T57" fmla="*/ 10 h 61"/>
                <a:gd name="T58" fmla="*/ 61 w 86"/>
                <a:gd name="T59" fmla="*/ 54 h 61"/>
                <a:gd name="T60" fmla="*/ 57 w 86"/>
                <a:gd name="T61" fmla="*/ 52 h 61"/>
                <a:gd name="T62" fmla="*/ 56 w 86"/>
                <a:gd name="T63" fmla="*/ 49 h 61"/>
                <a:gd name="T64" fmla="*/ 69 w 86"/>
                <a:gd name="T65" fmla="*/ 24 h 61"/>
                <a:gd name="T66" fmla="*/ 72 w 86"/>
                <a:gd name="T67" fmla="*/ 23 h 61"/>
                <a:gd name="T68" fmla="*/ 77 w 86"/>
                <a:gd name="T69" fmla="*/ 26 h 61"/>
                <a:gd name="T70" fmla="*/ 77 w 86"/>
                <a:gd name="T71" fmla="*/ 29 h 61"/>
                <a:gd name="T72" fmla="*/ 64 w 86"/>
                <a:gd name="T73" fmla="*/ 53 h 61"/>
                <a:gd name="T74" fmla="*/ 61 w 86"/>
                <a:gd name="T75" fmla="*/ 54 h 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</a:cxnLst>
              <a:rect l="0" t="0" r="r" b="b"/>
              <a:pathLst>
                <a:path w="86" h="61">
                  <a:moveTo>
                    <a:pt x="70" y="58"/>
                  </a:moveTo>
                  <a:cubicBezTo>
                    <a:pt x="75" y="49"/>
                    <a:pt x="75" y="49"/>
                    <a:pt x="75" y="49"/>
                  </a:cubicBezTo>
                  <a:cubicBezTo>
                    <a:pt x="77" y="46"/>
                    <a:pt x="79" y="43"/>
                    <a:pt x="80" y="41"/>
                  </a:cubicBezTo>
                  <a:cubicBezTo>
                    <a:pt x="85" y="31"/>
                    <a:pt x="85" y="31"/>
                    <a:pt x="85" y="31"/>
                  </a:cubicBezTo>
                  <a:cubicBezTo>
                    <a:pt x="86" y="29"/>
                    <a:pt x="85" y="26"/>
                    <a:pt x="83" y="24"/>
                  </a:cubicBezTo>
                  <a:cubicBezTo>
                    <a:pt x="65" y="9"/>
                    <a:pt x="65" y="9"/>
                    <a:pt x="65" y="9"/>
                  </a:cubicBezTo>
                  <a:cubicBezTo>
                    <a:pt x="63" y="7"/>
                    <a:pt x="60" y="7"/>
                    <a:pt x="58" y="9"/>
                  </a:cubicBezTo>
                  <a:cubicBezTo>
                    <a:pt x="50" y="17"/>
                    <a:pt x="50" y="17"/>
                    <a:pt x="50" y="17"/>
                  </a:cubicBezTo>
                  <a:cubicBezTo>
                    <a:pt x="49" y="17"/>
                    <a:pt x="49" y="17"/>
                    <a:pt x="49" y="18"/>
                  </a:cubicBezTo>
                  <a:cubicBezTo>
                    <a:pt x="17" y="0"/>
                    <a:pt x="17" y="0"/>
                    <a:pt x="17" y="0"/>
                  </a:cubicBezTo>
                  <a:cubicBezTo>
                    <a:pt x="0" y="3"/>
                    <a:pt x="0" y="3"/>
                    <a:pt x="0" y="3"/>
                  </a:cubicBezTo>
                  <a:cubicBezTo>
                    <a:pt x="4" y="16"/>
                    <a:pt x="4" y="16"/>
                    <a:pt x="4" y="16"/>
                  </a:cubicBezTo>
                  <a:cubicBezTo>
                    <a:pt x="9" y="15"/>
                    <a:pt x="9" y="15"/>
                    <a:pt x="9" y="15"/>
                  </a:cubicBezTo>
                  <a:cubicBezTo>
                    <a:pt x="11" y="24"/>
                    <a:pt x="11" y="24"/>
                    <a:pt x="11" y="24"/>
                  </a:cubicBezTo>
                  <a:cubicBezTo>
                    <a:pt x="20" y="21"/>
                    <a:pt x="20" y="21"/>
                    <a:pt x="20" y="21"/>
                  </a:cubicBezTo>
                  <a:cubicBezTo>
                    <a:pt x="23" y="30"/>
                    <a:pt x="23" y="30"/>
                    <a:pt x="23" y="30"/>
                  </a:cubicBezTo>
                  <a:cubicBezTo>
                    <a:pt x="32" y="27"/>
                    <a:pt x="32" y="27"/>
                    <a:pt x="32" y="27"/>
                  </a:cubicBezTo>
                  <a:cubicBezTo>
                    <a:pt x="35" y="36"/>
                    <a:pt x="35" y="36"/>
                    <a:pt x="35" y="36"/>
                  </a:cubicBezTo>
                  <a:cubicBezTo>
                    <a:pt x="39" y="35"/>
                    <a:pt x="39" y="35"/>
                    <a:pt x="39" y="35"/>
                  </a:cubicBezTo>
                  <a:cubicBezTo>
                    <a:pt x="39" y="35"/>
                    <a:pt x="39" y="36"/>
                    <a:pt x="39" y="36"/>
                  </a:cubicBezTo>
                  <a:cubicBezTo>
                    <a:pt x="37" y="47"/>
                    <a:pt x="37" y="47"/>
                    <a:pt x="37" y="47"/>
                  </a:cubicBezTo>
                  <a:cubicBezTo>
                    <a:pt x="37" y="50"/>
                    <a:pt x="38" y="53"/>
                    <a:pt x="41" y="53"/>
                  </a:cubicBezTo>
                  <a:cubicBezTo>
                    <a:pt x="64" y="60"/>
                    <a:pt x="64" y="60"/>
                    <a:pt x="64" y="60"/>
                  </a:cubicBezTo>
                  <a:cubicBezTo>
                    <a:pt x="66" y="61"/>
                    <a:pt x="69" y="60"/>
                    <a:pt x="70" y="58"/>
                  </a:cubicBezTo>
                  <a:close/>
                  <a:moveTo>
                    <a:pt x="15" y="10"/>
                  </a:moveTo>
                  <a:cubicBezTo>
                    <a:pt x="18" y="6"/>
                    <a:pt x="18" y="6"/>
                    <a:pt x="18" y="6"/>
                  </a:cubicBezTo>
                  <a:cubicBezTo>
                    <a:pt x="46" y="21"/>
                    <a:pt x="46" y="21"/>
                    <a:pt x="46" y="21"/>
                  </a:cubicBezTo>
                  <a:cubicBezTo>
                    <a:pt x="43" y="25"/>
                    <a:pt x="43" y="25"/>
                    <a:pt x="43" y="25"/>
                  </a:cubicBezTo>
                  <a:lnTo>
                    <a:pt x="15" y="10"/>
                  </a:lnTo>
                  <a:close/>
                  <a:moveTo>
                    <a:pt x="61" y="54"/>
                  </a:moveTo>
                  <a:cubicBezTo>
                    <a:pt x="57" y="52"/>
                    <a:pt x="57" y="52"/>
                    <a:pt x="57" y="52"/>
                  </a:cubicBezTo>
                  <a:cubicBezTo>
                    <a:pt x="56" y="51"/>
                    <a:pt x="55" y="50"/>
                    <a:pt x="56" y="49"/>
                  </a:cubicBezTo>
                  <a:cubicBezTo>
                    <a:pt x="69" y="24"/>
                    <a:pt x="69" y="24"/>
                    <a:pt x="69" y="24"/>
                  </a:cubicBezTo>
                  <a:cubicBezTo>
                    <a:pt x="70" y="23"/>
                    <a:pt x="71" y="23"/>
                    <a:pt x="72" y="23"/>
                  </a:cubicBezTo>
                  <a:cubicBezTo>
                    <a:pt x="77" y="26"/>
                    <a:pt x="77" y="26"/>
                    <a:pt x="77" y="26"/>
                  </a:cubicBezTo>
                  <a:cubicBezTo>
                    <a:pt x="78" y="26"/>
                    <a:pt x="78" y="28"/>
                    <a:pt x="77" y="29"/>
                  </a:cubicBezTo>
                  <a:cubicBezTo>
                    <a:pt x="64" y="53"/>
                    <a:pt x="64" y="53"/>
                    <a:pt x="64" y="53"/>
                  </a:cubicBezTo>
                  <a:cubicBezTo>
                    <a:pt x="64" y="54"/>
                    <a:pt x="62" y="55"/>
                    <a:pt x="61" y="5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29" name="Freeform 28">
              <a:extLst>
                <a:ext uri="{FF2B5EF4-FFF2-40B4-BE49-F238E27FC236}">
                  <a16:creationId xmlns:a16="http://schemas.microsoft.com/office/drawing/2014/main" id="{F034F962-7D50-489F-A756-C6F215B1B7A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94" y="2208"/>
              <a:ext cx="84" cy="74"/>
            </a:xfrm>
            <a:custGeom>
              <a:avLst/>
              <a:gdLst>
                <a:gd name="T0" fmla="*/ 56 w 69"/>
                <a:gd name="T1" fmla="*/ 0 h 60"/>
                <a:gd name="T2" fmla="*/ 13 w 69"/>
                <a:gd name="T3" fmla="*/ 0 h 60"/>
                <a:gd name="T4" fmla="*/ 0 w 69"/>
                <a:gd name="T5" fmla="*/ 13 h 60"/>
                <a:gd name="T6" fmla="*/ 0 w 69"/>
                <a:gd name="T7" fmla="*/ 58 h 60"/>
                <a:gd name="T8" fmla="*/ 2 w 69"/>
                <a:gd name="T9" fmla="*/ 60 h 60"/>
                <a:gd name="T10" fmla="*/ 66 w 69"/>
                <a:gd name="T11" fmla="*/ 60 h 60"/>
                <a:gd name="T12" fmla="*/ 69 w 69"/>
                <a:gd name="T13" fmla="*/ 58 h 60"/>
                <a:gd name="T14" fmla="*/ 69 w 69"/>
                <a:gd name="T15" fmla="*/ 13 h 60"/>
                <a:gd name="T16" fmla="*/ 56 w 69"/>
                <a:gd name="T17" fmla="*/ 0 h 60"/>
                <a:gd name="T18" fmla="*/ 34 w 69"/>
                <a:gd name="T19" fmla="*/ 51 h 60"/>
                <a:gd name="T20" fmla="*/ 13 w 69"/>
                <a:gd name="T21" fmla="*/ 34 h 60"/>
                <a:gd name="T22" fmla="*/ 26 w 69"/>
                <a:gd name="T23" fmla="*/ 34 h 60"/>
                <a:gd name="T24" fmla="*/ 26 w 69"/>
                <a:gd name="T25" fmla="*/ 21 h 60"/>
                <a:gd name="T26" fmla="*/ 43 w 69"/>
                <a:gd name="T27" fmla="*/ 21 h 60"/>
                <a:gd name="T28" fmla="*/ 43 w 69"/>
                <a:gd name="T29" fmla="*/ 34 h 60"/>
                <a:gd name="T30" fmla="*/ 56 w 69"/>
                <a:gd name="T31" fmla="*/ 34 h 60"/>
                <a:gd name="T32" fmla="*/ 34 w 69"/>
                <a:gd name="T33" fmla="*/ 51 h 60"/>
                <a:gd name="T34" fmla="*/ 10 w 69"/>
                <a:gd name="T35" fmla="*/ 8 h 60"/>
                <a:gd name="T36" fmla="*/ 15 w 69"/>
                <a:gd name="T37" fmla="*/ 4 h 60"/>
                <a:gd name="T38" fmla="*/ 54 w 69"/>
                <a:gd name="T39" fmla="*/ 4 h 60"/>
                <a:gd name="T40" fmla="*/ 58 w 69"/>
                <a:gd name="T41" fmla="*/ 8 h 60"/>
                <a:gd name="T42" fmla="*/ 10 w 69"/>
                <a:gd name="T43" fmla="*/ 8 h 6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69" h="60">
                  <a:moveTo>
                    <a:pt x="56" y="0"/>
                  </a:moveTo>
                  <a:cubicBezTo>
                    <a:pt x="13" y="0"/>
                    <a:pt x="13" y="0"/>
                    <a:pt x="13" y="0"/>
                  </a:cubicBezTo>
                  <a:cubicBezTo>
                    <a:pt x="0" y="13"/>
                    <a:pt x="0" y="13"/>
                    <a:pt x="0" y="13"/>
                  </a:cubicBezTo>
                  <a:cubicBezTo>
                    <a:pt x="0" y="58"/>
                    <a:pt x="0" y="58"/>
                    <a:pt x="0" y="58"/>
                  </a:cubicBezTo>
                  <a:cubicBezTo>
                    <a:pt x="0" y="59"/>
                    <a:pt x="1" y="60"/>
                    <a:pt x="2" y="60"/>
                  </a:cubicBezTo>
                  <a:cubicBezTo>
                    <a:pt x="66" y="60"/>
                    <a:pt x="66" y="60"/>
                    <a:pt x="66" y="60"/>
                  </a:cubicBezTo>
                  <a:cubicBezTo>
                    <a:pt x="68" y="60"/>
                    <a:pt x="69" y="59"/>
                    <a:pt x="69" y="58"/>
                  </a:cubicBezTo>
                  <a:cubicBezTo>
                    <a:pt x="69" y="13"/>
                    <a:pt x="69" y="13"/>
                    <a:pt x="69" y="13"/>
                  </a:cubicBezTo>
                  <a:lnTo>
                    <a:pt x="56" y="0"/>
                  </a:lnTo>
                  <a:close/>
                  <a:moveTo>
                    <a:pt x="34" y="51"/>
                  </a:moveTo>
                  <a:cubicBezTo>
                    <a:pt x="13" y="34"/>
                    <a:pt x="13" y="34"/>
                    <a:pt x="13" y="34"/>
                  </a:cubicBezTo>
                  <a:cubicBezTo>
                    <a:pt x="26" y="34"/>
                    <a:pt x="26" y="34"/>
                    <a:pt x="26" y="34"/>
                  </a:cubicBezTo>
                  <a:cubicBezTo>
                    <a:pt x="26" y="21"/>
                    <a:pt x="26" y="21"/>
                    <a:pt x="26" y="21"/>
                  </a:cubicBezTo>
                  <a:cubicBezTo>
                    <a:pt x="43" y="21"/>
                    <a:pt x="43" y="21"/>
                    <a:pt x="43" y="21"/>
                  </a:cubicBezTo>
                  <a:cubicBezTo>
                    <a:pt x="43" y="34"/>
                    <a:pt x="43" y="34"/>
                    <a:pt x="43" y="34"/>
                  </a:cubicBezTo>
                  <a:cubicBezTo>
                    <a:pt x="56" y="34"/>
                    <a:pt x="56" y="34"/>
                    <a:pt x="56" y="34"/>
                  </a:cubicBezTo>
                  <a:lnTo>
                    <a:pt x="34" y="51"/>
                  </a:lnTo>
                  <a:close/>
                  <a:moveTo>
                    <a:pt x="10" y="8"/>
                  </a:moveTo>
                  <a:cubicBezTo>
                    <a:pt x="15" y="4"/>
                    <a:pt x="15" y="4"/>
                    <a:pt x="15" y="4"/>
                  </a:cubicBezTo>
                  <a:cubicBezTo>
                    <a:pt x="54" y="4"/>
                    <a:pt x="54" y="4"/>
                    <a:pt x="54" y="4"/>
                  </a:cubicBezTo>
                  <a:cubicBezTo>
                    <a:pt x="58" y="8"/>
                    <a:pt x="58" y="8"/>
                    <a:pt x="58" y="8"/>
                  </a:cubicBezTo>
                  <a:lnTo>
                    <a:pt x="10" y="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0" name="Freeform 29">
              <a:extLst>
                <a:ext uri="{FF2B5EF4-FFF2-40B4-BE49-F238E27FC236}">
                  <a16:creationId xmlns:a16="http://schemas.microsoft.com/office/drawing/2014/main" id="{7767D3E2-C963-48D1-9CF9-0C16A18C864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412" y="1391"/>
              <a:ext cx="70" cy="94"/>
            </a:xfrm>
            <a:custGeom>
              <a:avLst/>
              <a:gdLst>
                <a:gd name="T0" fmla="*/ 57 w 57"/>
                <a:gd name="T1" fmla="*/ 48 h 77"/>
                <a:gd name="T2" fmla="*/ 57 w 57"/>
                <a:gd name="T3" fmla="*/ 48 h 77"/>
                <a:gd name="T4" fmla="*/ 57 w 57"/>
                <a:gd name="T5" fmla="*/ 47 h 77"/>
                <a:gd name="T6" fmla="*/ 28 w 57"/>
                <a:gd name="T7" fmla="*/ 0 h 77"/>
                <a:gd name="T8" fmla="*/ 0 w 57"/>
                <a:gd name="T9" fmla="*/ 47 h 77"/>
                <a:gd name="T10" fmla="*/ 0 w 57"/>
                <a:gd name="T11" fmla="*/ 48 h 77"/>
                <a:gd name="T12" fmla="*/ 0 w 57"/>
                <a:gd name="T13" fmla="*/ 48 h 77"/>
                <a:gd name="T14" fmla="*/ 0 w 57"/>
                <a:gd name="T15" fmla="*/ 48 h 77"/>
                <a:gd name="T16" fmla="*/ 0 w 57"/>
                <a:gd name="T17" fmla="*/ 49 h 77"/>
                <a:gd name="T18" fmla="*/ 0 w 57"/>
                <a:gd name="T19" fmla="*/ 49 h 77"/>
                <a:gd name="T20" fmla="*/ 28 w 57"/>
                <a:gd name="T21" fmla="*/ 77 h 77"/>
                <a:gd name="T22" fmla="*/ 57 w 57"/>
                <a:gd name="T23" fmla="*/ 49 h 77"/>
                <a:gd name="T24" fmla="*/ 57 w 57"/>
                <a:gd name="T25" fmla="*/ 49 h 77"/>
                <a:gd name="T26" fmla="*/ 57 w 57"/>
                <a:gd name="T27" fmla="*/ 48 h 77"/>
                <a:gd name="T28" fmla="*/ 57 w 57"/>
                <a:gd name="T29" fmla="*/ 48 h 77"/>
                <a:gd name="T30" fmla="*/ 48 w 57"/>
                <a:gd name="T31" fmla="*/ 49 h 77"/>
                <a:gd name="T32" fmla="*/ 48 w 57"/>
                <a:gd name="T33" fmla="*/ 49 h 77"/>
                <a:gd name="T34" fmla="*/ 42 w 57"/>
                <a:gd name="T35" fmla="*/ 62 h 77"/>
                <a:gd name="T36" fmla="*/ 28 w 57"/>
                <a:gd name="T37" fmla="*/ 68 h 77"/>
                <a:gd name="T38" fmla="*/ 26 w 57"/>
                <a:gd name="T39" fmla="*/ 68 h 77"/>
                <a:gd name="T40" fmla="*/ 43 w 57"/>
                <a:gd name="T41" fmla="*/ 37 h 77"/>
                <a:gd name="T42" fmla="*/ 43 w 57"/>
                <a:gd name="T43" fmla="*/ 32 h 77"/>
                <a:gd name="T44" fmla="*/ 48 w 57"/>
                <a:gd name="T45" fmla="*/ 48 h 77"/>
                <a:gd name="T46" fmla="*/ 48 w 57"/>
                <a:gd name="T47" fmla="*/ 48 h 77"/>
                <a:gd name="T48" fmla="*/ 48 w 57"/>
                <a:gd name="T49" fmla="*/ 48 h 77"/>
                <a:gd name="T50" fmla="*/ 48 w 57"/>
                <a:gd name="T51" fmla="*/ 48 h 77"/>
                <a:gd name="T52" fmla="*/ 48 w 57"/>
                <a:gd name="T53" fmla="*/ 48 h 77"/>
                <a:gd name="T54" fmla="*/ 48 w 57"/>
                <a:gd name="T55" fmla="*/ 49 h 7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</a:cxnLst>
              <a:rect l="0" t="0" r="r" b="b"/>
              <a:pathLst>
                <a:path w="57" h="77">
                  <a:moveTo>
                    <a:pt x="57" y="48"/>
                  </a:moveTo>
                  <a:cubicBezTo>
                    <a:pt x="57" y="48"/>
                    <a:pt x="57" y="48"/>
                    <a:pt x="57" y="48"/>
                  </a:cubicBezTo>
                  <a:cubicBezTo>
                    <a:pt x="57" y="48"/>
                    <a:pt x="57" y="48"/>
                    <a:pt x="57" y="47"/>
                  </a:cubicBezTo>
                  <a:cubicBezTo>
                    <a:pt x="57" y="24"/>
                    <a:pt x="28" y="0"/>
                    <a:pt x="28" y="0"/>
                  </a:cubicBezTo>
                  <a:cubicBezTo>
                    <a:pt x="28" y="0"/>
                    <a:pt x="0" y="24"/>
                    <a:pt x="0" y="47"/>
                  </a:cubicBezTo>
                  <a:cubicBezTo>
                    <a:pt x="0" y="48"/>
                    <a:pt x="0" y="48"/>
                    <a:pt x="0" y="48"/>
                  </a:cubicBezTo>
                  <a:cubicBezTo>
                    <a:pt x="0" y="48"/>
                    <a:pt x="0" y="48"/>
                    <a:pt x="0" y="48"/>
                  </a:cubicBezTo>
                  <a:cubicBezTo>
                    <a:pt x="0" y="48"/>
                    <a:pt x="0" y="48"/>
                    <a:pt x="0" y="48"/>
                  </a:cubicBezTo>
                  <a:cubicBezTo>
                    <a:pt x="0" y="49"/>
                    <a:pt x="0" y="49"/>
                    <a:pt x="0" y="49"/>
                  </a:cubicBezTo>
                  <a:cubicBezTo>
                    <a:pt x="0" y="49"/>
                    <a:pt x="0" y="49"/>
                    <a:pt x="0" y="49"/>
                  </a:cubicBezTo>
                  <a:cubicBezTo>
                    <a:pt x="0" y="65"/>
                    <a:pt x="13" y="77"/>
                    <a:pt x="28" y="77"/>
                  </a:cubicBezTo>
                  <a:cubicBezTo>
                    <a:pt x="44" y="77"/>
                    <a:pt x="57" y="65"/>
                    <a:pt x="57" y="49"/>
                  </a:cubicBezTo>
                  <a:cubicBezTo>
                    <a:pt x="57" y="49"/>
                    <a:pt x="57" y="49"/>
                    <a:pt x="57" y="49"/>
                  </a:cubicBezTo>
                  <a:cubicBezTo>
                    <a:pt x="57" y="49"/>
                    <a:pt x="57" y="49"/>
                    <a:pt x="57" y="48"/>
                  </a:cubicBezTo>
                  <a:cubicBezTo>
                    <a:pt x="57" y="48"/>
                    <a:pt x="57" y="48"/>
                    <a:pt x="57" y="48"/>
                  </a:cubicBezTo>
                  <a:close/>
                  <a:moveTo>
                    <a:pt x="48" y="49"/>
                  </a:moveTo>
                  <a:cubicBezTo>
                    <a:pt x="48" y="49"/>
                    <a:pt x="48" y="49"/>
                    <a:pt x="48" y="49"/>
                  </a:cubicBezTo>
                  <a:cubicBezTo>
                    <a:pt x="48" y="54"/>
                    <a:pt x="46" y="59"/>
                    <a:pt x="42" y="62"/>
                  </a:cubicBezTo>
                  <a:cubicBezTo>
                    <a:pt x="38" y="66"/>
                    <a:pt x="34" y="68"/>
                    <a:pt x="28" y="68"/>
                  </a:cubicBezTo>
                  <a:cubicBezTo>
                    <a:pt x="28" y="68"/>
                    <a:pt x="27" y="68"/>
                    <a:pt x="26" y="68"/>
                  </a:cubicBezTo>
                  <a:cubicBezTo>
                    <a:pt x="36" y="61"/>
                    <a:pt x="43" y="50"/>
                    <a:pt x="43" y="37"/>
                  </a:cubicBezTo>
                  <a:cubicBezTo>
                    <a:pt x="43" y="35"/>
                    <a:pt x="43" y="34"/>
                    <a:pt x="43" y="32"/>
                  </a:cubicBezTo>
                  <a:cubicBezTo>
                    <a:pt x="46" y="38"/>
                    <a:pt x="48" y="43"/>
                    <a:pt x="48" y="48"/>
                  </a:cubicBezTo>
                  <a:cubicBezTo>
                    <a:pt x="48" y="48"/>
                    <a:pt x="48" y="48"/>
                    <a:pt x="48" y="48"/>
                  </a:cubicBezTo>
                  <a:cubicBezTo>
                    <a:pt x="48" y="48"/>
                    <a:pt x="48" y="48"/>
                    <a:pt x="48" y="48"/>
                  </a:cubicBezTo>
                  <a:cubicBezTo>
                    <a:pt x="48" y="48"/>
                    <a:pt x="48" y="48"/>
                    <a:pt x="48" y="48"/>
                  </a:cubicBezTo>
                  <a:cubicBezTo>
                    <a:pt x="48" y="48"/>
                    <a:pt x="48" y="48"/>
                    <a:pt x="48" y="48"/>
                  </a:cubicBezTo>
                  <a:cubicBezTo>
                    <a:pt x="48" y="49"/>
                    <a:pt x="48" y="49"/>
                    <a:pt x="48" y="49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1" name="Freeform 30">
              <a:extLst>
                <a:ext uri="{FF2B5EF4-FFF2-40B4-BE49-F238E27FC236}">
                  <a16:creationId xmlns:a16="http://schemas.microsoft.com/office/drawing/2014/main" id="{822A3408-0C3F-43B6-8014-C43B9A603D6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337" y="1322"/>
              <a:ext cx="109" cy="104"/>
            </a:xfrm>
            <a:custGeom>
              <a:avLst/>
              <a:gdLst>
                <a:gd name="T0" fmla="*/ 52 w 89"/>
                <a:gd name="T1" fmla="*/ 2 h 85"/>
                <a:gd name="T2" fmla="*/ 4 w 89"/>
                <a:gd name="T3" fmla="*/ 35 h 85"/>
                <a:gd name="T4" fmla="*/ 3 w 89"/>
                <a:gd name="T5" fmla="*/ 45 h 85"/>
                <a:gd name="T6" fmla="*/ 28 w 89"/>
                <a:gd name="T7" fmla="*/ 81 h 85"/>
                <a:gd name="T8" fmla="*/ 37 w 89"/>
                <a:gd name="T9" fmla="*/ 83 h 85"/>
                <a:gd name="T10" fmla="*/ 85 w 89"/>
                <a:gd name="T11" fmla="*/ 50 h 85"/>
                <a:gd name="T12" fmla="*/ 87 w 89"/>
                <a:gd name="T13" fmla="*/ 41 h 85"/>
                <a:gd name="T14" fmla="*/ 61 w 89"/>
                <a:gd name="T15" fmla="*/ 4 h 85"/>
                <a:gd name="T16" fmla="*/ 52 w 89"/>
                <a:gd name="T17" fmla="*/ 2 h 85"/>
                <a:gd name="T18" fmla="*/ 38 w 89"/>
                <a:gd name="T19" fmla="*/ 48 h 85"/>
                <a:gd name="T20" fmla="*/ 31 w 89"/>
                <a:gd name="T21" fmla="*/ 70 h 85"/>
                <a:gd name="T22" fmla="*/ 11 w 89"/>
                <a:gd name="T23" fmla="*/ 42 h 85"/>
                <a:gd name="T24" fmla="*/ 38 w 89"/>
                <a:gd name="T25" fmla="*/ 48 h 85"/>
                <a:gd name="T26" fmla="*/ 14 w 89"/>
                <a:gd name="T27" fmla="*/ 40 h 85"/>
                <a:gd name="T28" fmla="*/ 52 w 89"/>
                <a:gd name="T29" fmla="*/ 13 h 85"/>
                <a:gd name="T30" fmla="*/ 43 w 89"/>
                <a:gd name="T31" fmla="*/ 41 h 85"/>
                <a:gd name="T32" fmla="*/ 14 w 89"/>
                <a:gd name="T33" fmla="*/ 40 h 85"/>
                <a:gd name="T34" fmla="*/ 39 w 89"/>
                <a:gd name="T35" fmla="*/ 48 h 85"/>
                <a:gd name="T36" fmla="*/ 50 w 89"/>
                <a:gd name="T37" fmla="*/ 50 h 85"/>
                <a:gd name="T38" fmla="*/ 51 w 89"/>
                <a:gd name="T39" fmla="*/ 40 h 85"/>
                <a:gd name="T40" fmla="*/ 74 w 89"/>
                <a:gd name="T41" fmla="*/ 47 h 85"/>
                <a:gd name="T42" fmla="*/ 38 w 89"/>
                <a:gd name="T43" fmla="*/ 72 h 85"/>
                <a:gd name="T44" fmla="*/ 39 w 89"/>
                <a:gd name="T45" fmla="*/ 48 h 85"/>
                <a:gd name="T46" fmla="*/ 51 w 89"/>
                <a:gd name="T47" fmla="*/ 39 h 85"/>
                <a:gd name="T48" fmla="*/ 55 w 89"/>
                <a:gd name="T49" fmla="*/ 11 h 85"/>
                <a:gd name="T50" fmla="*/ 75 w 89"/>
                <a:gd name="T51" fmla="*/ 40 h 85"/>
                <a:gd name="T52" fmla="*/ 51 w 89"/>
                <a:gd name="T53" fmla="*/ 39 h 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89" h="85">
                  <a:moveTo>
                    <a:pt x="52" y="2"/>
                  </a:moveTo>
                  <a:cubicBezTo>
                    <a:pt x="4" y="35"/>
                    <a:pt x="4" y="35"/>
                    <a:pt x="4" y="35"/>
                  </a:cubicBezTo>
                  <a:cubicBezTo>
                    <a:pt x="1" y="38"/>
                    <a:pt x="0" y="42"/>
                    <a:pt x="3" y="45"/>
                  </a:cubicBezTo>
                  <a:cubicBezTo>
                    <a:pt x="28" y="81"/>
                    <a:pt x="28" y="81"/>
                    <a:pt x="28" y="81"/>
                  </a:cubicBezTo>
                  <a:cubicBezTo>
                    <a:pt x="30" y="84"/>
                    <a:pt x="34" y="85"/>
                    <a:pt x="37" y="83"/>
                  </a:cubicBezTo>
                  <a:cubicBezTo>
                    <a:pt x="85" y="50"/>
                    <a:pt x="85" y="50"/>
                    <a:pt x="85" y="50"/>
                  </a:cubicBezTo>
                  <a:cubicBezTo>
                    <a:pt x="88" y="48"/>
                    <a:pt x="89" y="44"/>
                    <a:pt x="87" y="41"/>
                  </a:cubicBezTo>
                  <a:cubicBezTo>
                    <a:pt x="61" y="4"/>
                    <a:pt x="61" y="4"/>
                    <a:pt x="61" y="4"/>
                  </a:cubicBezTo>
                  <a:cubicBezTo>
                    <a:pt x="59" y="1"/>
                    <a:pt x="55" y="0"/>
                    <a:pt x="52" y="2"/>
                  </a:cubicBezTo>
                  <a:close/>
                  <a:moveTo>
                    <a:pt x="38" y="48"/>
                  </a:moveTo>
                  <a:cubicBezTo>
                    <a:pt x="31" y="70"/>
                    <a:pt x="31" y="70"/>
                    <a:pt x="31" y="70"/>
                  </a:cubicBezTo>
                  <a:cubicBezTo>
                    <a:pt x="11" y="42"/>
                    <a:pt x="11" y="42"/>
                    <a:pt x="11" y="42"/>
                  </a:cubicBezTo>
                  <a:lnTo>
                    <a:pt x="38" y="48"/>
                  </a:lnTo>
                  <a:close/>
                  <a:moveTo>
                    <a:pt x="14" y="40"/>
                  </a:moveTo>
                  <a:cubicBezTo>
                    <a:pt x="52" y="13"/>
                    <a:pt x="52" y="13"/>
                    <a:pt x="52" y="13"/>
                  </a:cubicBezTo>
                  <a:cubicBezTo>
                    <a:pt x="43" y="41"/>
                    <a:pt x="43" y="41"/>
                    <a:pt x="43" y="41"/>
                  </a:cubicBezTo>
                  <a:lnTo>
                    <a:pt x="14" y="40"/>
                  </a:lnTo>
                  <a:close/>
                  <a:moveTo>
                    <a:pt x="39" y="48"/>
                  </a:moveTo>
                  <a:cubicBezTo>
                    <a:pt x="50" y="50"/>
                    <a:pt x="50" y="50"/>
                    <a:pt x="50" y="50"/>
                  </a:cubicBezTo>
                  <a:cubicBezTo>
                    <a:pt x="51" y="40"/>
                    <a:pt x="51" y="40"/>
                    <a:pt x="51" y="40"/>
                  </a:cubicBezTo>
                  <a:cubicBezTo>
                    <a:pt x="74" y="47"/>
                    <a:pt x="74" y="47"/>
                    <a:pt x="74" y="47"/>
                  </a:cubicBezTo>
                  <a:cubicBezTo>
                    <a:pt x="38" y="72"/>
                    <a:pt x="38" y="72"/>
                    <a:pt x="38" y="72"/>
                  </a:cubicBezTo>
                  <a:lnTo>
                    <a:pt x="39" y="48"/>
                  </a:lnTo>
                  <a:close/>
                  <a:moveTo>
                    <a:pt x="51" y="39"/>
                  </a:moveTo>
                  <a:cubicBezTo>
                    <a:pt x="55" y="11"/>
                    <a:pt x="55" y="11"/>
                    <a:pt x="55" y="11"/>
                  </a:cubicBezTo>
                  <a:cubicBezTo>
                    <a:pt x="75" y="40"/>
                    <a:pt x="75" y="40"/>
                    <a:pt x="75" y="40"/>
                  </a:cubicBezTo>
                  <a:lnTo>
                    <a:pt x="51" y="3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2" name="Freeform 31">
              <a:extLst>
                <a:ext uri="{FF2B5EF4-FFF2-40B4-BE49-F238E27FC236}">
                  <a16:creationId xmlns:a16="http://schemas.microsoft.com/office/drawing/2014/main" id="{403AE366-08CF-4CEE-840E-67DF2FBB20E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94" y="1262"/>
              <a:ext cx="83" cy="85"/>
            </a:xfrm>
            <a:custGeom>
              <a:avLst/>
              <a:gdLst>
                <a:gd name="T0" fmla="*/ 34 w 68"/>
                <a:gd name="T1" fmla="*/ 0 h 69"/>
                <a:gd name="T2" fmla="*/ 0 w 68"/>
                <a:gd name="T3" fmla="*/ 34 h 69"/>
                <a:gd name="T4" fmla="*/ 34 w 68"/>
                <a:gd name="T5" fmla="*/ 69 h 69"/>
                <a:gd name="T6" fmla="*/ 68 w 68"/>
                <a:gd name="T7" fmla="*/ 34 h 69"/>
                <a:gd name="T8" fmla="*/ 34 w 68"/>
                <a:gd name="T9" fmla="*/ 0 h 69"/>
                <a:gd name="T10" fmla="*/ 34 w 68"/>
                <a:gd name="T11" fmla="*/ 62 h 69"/>
                <a:gd name="T12" fmla="*/ 7 w 68"/>
                <a:gd name="T13" fmla="*/ 34 h 69"/>
                <a:gd name="T14" fmla="*/ 34 w 68"/>
                <a:gd name="T15" fmla="*/ 7 h 69"/>
                <a:gd name="T16" fmla="*/ 62 w 68"/>
                <a:gd name="T17" fmla="*/ 34 h 69"/>
                <a:gd name="T18" fmla="*/ 34 w 68"/>
                <a:gd name="T19" fmla="*/ 62 h 69"/>
                <a:gd name="T20" fmla="*/ 22 w 68"/>
                <a:gd name="T21" fmla="*/ 24 h 69"/>
                <a:gd name="T22" fmla="*/ 36 w 68"/>
                <a:gd name="T23" fmla="*/ 34 h 69"/>
                <a:gd name="T24" fmla="*/ 22 w 68"/>
                <a:gd name="T25" fmla="*/ 45 h 69"/>
                <a:gd name="T26" fmla="*/ 22 w 68"/>
                <a:gd name="T27" fmla="*/ 24 h 69"/>
                <a:gd name="T28" fmla="*/ 39 w 68"/>
                <a:gd name="T29" fmla="*/ 24 h 69"/>
                <a:gd name="T30" fmla="*/ 54 w 68"/>
                <a:gd name="T31" fmla="*/ 34 h 69"/>
                <a:gd name="T32" fmla="*/ 39 w 68"/>
                <a:gd name="T33" fmla="*/ 45 h 69"/>
                <a:gd name="T34" fmla="*/ 39 w 68"/>
                <a:gd name="T35" fmla="*/ 24 h 6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68" h="69">
                  <a:moveTo>
                    <a:pt x="34" y="0"/>
                  </a:moveTo>
                  <a:cubicBezTo>
                    <a:pt x="15" y="0"/>
                    <a:pt x="0" y="16"/>
                    <a:pt x="0" y="34"/>
                  </a:cubicBezTo>
                  <a:cubicBezTo>
                    <a:pt x="0" y="53"/>
                    <a:pt x="15" y="69"/>
                    <a:pt x="34" y="69"/>
                  </a:cubicBezTo>
                  <a:cubicBezTo>
                    <a:pt x="53" y="69"/>
                    <a:pt x="68" y="53"/>
                    <a:pt x="68" y="34"/>
                  </a:cubicBezTo>
                  <a:cubicBezTo>
                    <a:pt x="68" y="16"/>
                    <a:pt x="53" y="0"/>
                    <a:pt x="34" y="0"/>
                  </a:cubicBezTo>
                  <a:close/>
                  <a:moveTo>
                    <a:pt x="34" y="62"/>
                  </a:moveTo>
                  <a:cubicBezTo>
                    <a:pt x="19" y="62"/>
                    <a:pt x="7" y="50"/>
                    <a:pt x="7" y="34"/>
                  </a:cubicBezTo>
                  <a:cubicBezTo>
                    <a:pt x="7" y="19"/>
                    <a:pt x="19" y="7"/>
                    <a:pt x="34" y="7"/>
                  </a:cubicBezTo>
                  <a:cubicBezTo>
                    <a:pt x="50" y="7"/>
                    <a:pt x="62" y="19"/>
                    <a:pt x="62" y="34"/>
                  </a:cubicBezTo>
                  <a:cubicBezTo>
                    <a:pt x="62" y="50"/>
                    <a:pt x="50" y="62"/>
                    <a:pt x="34" y="62"/>
                  </a:cubicBezTo>
                  <a:close/>
                  <a:moveTo>
                    <a:pt x="22" y="24"/>
                  </a:moveTo>
                  <a:cubicBezTo>
                    <a:pt x="36" y="34"/>
                    <a:pt x="36" y="34"/>
                    <a:pt x="36" y="34"/>
                  </a:cubicBezTo>
                  <a:cubicBezTo>
                    <a:pt x="22" y="45"/>
                    <a:pt x="22" y="45"/>
                    <a:pt x="22" y="45"/>
                  </a:cubicBezTo>
                  <a:lnTo>
                    <a:pt x="22" y="24"/>
                  </a:lnTo>
                  <a:close/>
                  <a:moveTo>
                    <a:pt x="39" y="24"/>
                  </a:moveTo>
                  <a:cubicBezTo>
                    <a:pt x="54" y="34"/>
                    <a:pt x="54" y="34"/>
                    <a:pt x="54" y="34"/>
                  </a:cubicBezTo>
                  <a:cubicBezTo>
                    <a:pt x="39" y="45"/>
                    <a:pt x="39" y="45"/>
                    <a:pt x="39" y="45"/>
                  </a:cubicBezTo>
                  <a:lnTo>
                    <a:pt x="39" y="2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3" name="Freeform 32">
              <a:extLst>
                <a:ext uri="{FF2B5EF4-FFF2-40B4-BE49-F238E27FC236}">
                  <a16:creationId xmlns:a16="http://schemas.microsoft.com/office/drawing/2014/main" id="{7155CD77-6F33-4DEA-800C-2A45EC2A594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332" y="1441"/>
              <a:ext cx="66" cy="76"/>
            </a:xfrm>
            <a:custGeom>
              <a:avLst/>
              <a:gdLst>
                <a:gd name="T0" fmla="*/ 50 w 54"/>
                <a:gd name="T1" fmla="*/ 12 h 62"/>
                <a:gd name="T2" fmla="*/ 42 w 54"/>
                <a:gd name="T3" fmla="*/ 4 h 62"/>
                <a:gd name="T4" fmla="*/ 33 w 54"/>
                <a:gd name="T5" fmla="*/ 0 h 62"/>
                <a:gd name="T6" fmla="*/ 6 w 54"/>
                <a:gd name="T7" fmla="*/ 0 h 62"/>
                <a:gd name="T8" fmla="*/ 0 w 54"/>
                <a:gd name="T9" fmla="*/ 6 h 62"/>
                <a:gd name="T10" fmla="*/ 0 w 54"/>
                <a:gd name="T11" fmla="*/ 56 h 62"/>
                <a:gd name="T12" fmla="*/ 6 w 54"/>
                <a:gd name="T13" fmla="*/ 62 h 62"/>
                <a:gd name="T14" fmla="*/ 48 w 54"/>
                <a:gd name="T15" fmla="*/ 62 h 62"/>
                <a:gd name="T16" fmla="*/ 54 w 54"/>
                <a:gd name="T17" fmla="*/ 56 h 62"/>
                <a:gd name="T18" fmla="*/ 54 w 54"/>
                <a:gd name="T19" fmla="*/ 21 h 62"/>
                <a:gd name="T20" fmla="*/ 50 w 54"/>
                <a:gd name="T21" fmla="*/ 12 h 62"/>
                <a:gd name="T22" fmla="*/ 35 w 54"/>
                <a:gd name="T23" fmla="*/ 8 h 62"/>
                <a:gd name="T24" fmla="*/ 35 w 54"/>
                <a:gd name="T25" fmla="*/ 9 h 62"/>
                <a:gd name="T26" fmla="*/ 37 w 54"/>
                <a:gd name="T27" fmla="*/ 10 h 62"/>
                <a:gd name="T28" fmla="*/ 44 w 54"/>
                <a:gd name="T29" fmla="*/ 17 h 62"/>
                <a:gd name="T30" fmla="*/ 45 w 54"/>
                <a:gd name="T31" fmla="*/ 19 h 62"/>
                <a:gd name="T32" fmla="*/ 46 w 54"/>
                <a:gd name="T33" fmla="*/ 19 h 62"/>
                <a:gd name="T34" fmla="*/ 35 w 54"/>
                <a:gd name="T35" fmla="*/ 19 h 62"/>
                <a:gd name="T36" fmla="*/ 35 w 54"/>
                <a:gd name="T37" fmla="*/ 8 h 62"/>
                <a:gd name="T38" fmla="*/ 46 w 54"/>
                <a:gd name="T39" fmla="*/ 54 h 62"/>
                <a:gd name="T40" fmla="*/ 8 w 54"/>
                <a:gd name="T41" fmla="*/ 54 h 62"/>
                <a:gd name="T42" fmla="*/ 8 w 54"/>
                <a:gd name="T43" fmla="*/ 8 h 62"/>
                <a:gd name="T44" fmla="*/ 31 w 54"/>
                <a:gd name="T45" fmla="*/ 8 h 62"/>
                <a:gd name="T46" fmla="*/ 31 w 54"/>
                <a:gd name="T47" fmla="*/ 23 h 62"/>
                <a:gd name="T48" fmla="*/ 46 w 54"/>
                <a:gd name="T49" fmla="*/ 23 h 62"/>
                <a:gd name="T50" fmla="*/ 46 w 54"/>
                <a:gd name="T51" fmla="*/ 54 h 6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54" h="62">
                  <a:moveTo>
                    <a:pt x="50" y="12"/>
                  </a:moveTo>
                  <a:cubicBezTo>
                    <a:pt x="42" y="4"/>
                    <a:pt x="42" y="4"/>
                    <a:pt x="42" y="4"/>
                  </a:cubicBezTo>
                  <a:cubicBezTo>
                    <a:pt x="40" y="2"/>
                    <a:pt x="36" y="0"/>
                    <a:pt x="33" y="0"/>
                  </a:cubicBezTo>
                  <a:cubicBezTo>
                    <a:pt x="6" y="0"/>
                    <a:pt x="6" y="0"/>
                    <a:pt x="6" y="0"/>
                  </a:cubicBezTo>
                  <a:cubicBezTo>
                    <a:pt x="3" y="0"/>
                    <a:pt x="0" y="3"/>
                    <a:pt x="0" y="6"/>
                  </a:cubicBezTo>
                  <a:cubicBezTo>
                    <a:pt x="0" y="56"/>
                    <a:pt x="0" y="56"/>
                    <a:pt x="0" y="56"/>
                  </a:cubicBezTo>
                  <a:cubicBezTo>
                    <a:pt x="0" y="59"/>
                    <a:pt x="3" y="62"/>
                    <a:pt x="6" y="62"/>
                  </a:cubicBezTo>
                  <a:cubicBezTo>
                    <a:pt x="48" y="62"/>
                    <a:pt x="48" y="62"/>
                    <a:pt x="48" y="62"/>
                  </a:cubicBezTo>
                  <a:cubicBezTo>
                    <a:pt x="51" y="62"/>
                    <a:pt x="54" y="59"/>
                    <a:pt x="54" y="56"/>
                  </a:cubicBezTo>
                  <a:cubicBezTo>
                    <a:pt x="54" y="21"/>
                    <a:pt x="54" y="21"/>
                    <a:pt x="54" y="21"/>
                  </a:cubicBezTo>
                  <a:cubicBezTo>
                    <a:pt x="54" y="18"/>
                    <a:pt x="52" y="14"/>
                    <a:pt x="50" y="12"/>
                  </a:cubicBezTo>
                  <a:close/>
                  <a:moveTo>
                    <a:pt x="35" y="8"/>
                  </a:moveTo>
                  <a:cubicBezTo>
                    <a:pt x="35" y="8"/>
                    <a:pt x="35" y="9"/>
                    <a:pt x="35" y="9"/>
                  </a:cubicBezTo>
                  <a:cubicBezTo>
                    <a:pt x="36" y="9"/>
                    <a:pt x="37" y="10"/>
                    <a:pt x="37" y="10"/>
                  </a:cubicBezTo>
                  <a:cubicBezTo>
                    <a:pt x="44" y="17"/>
                    <a:pt x="44" y="17"/>
                    <a:pt x="44" y="17"/>
                  </a:cubicBezTo>
                  <a:cubicBezTo>
                    <a:pt x="45" y="17"/>
                    <a:pt x="45" y="18"/>
                    <a:pt x="45" y="19"/>
                  </a:cubicBezTo>
                  <a:cubicBezTo>
                    <a:pt x="46" y="19"/>
                    <a:pt x="46" y="19"/>
                    <a:pt x="46" y="19"/>
                  </a:cubicBezTo>
                  <a:cubicBezTo>
                    <a:pt x="35" y="19"/>
                    <a:pt x="35" y="19"/>
                    <a:pt x="35" y="19"/>
                  </a:cubicBezTo>
                  <a:lnTo>
                    <a:pt x="35" y="8"/>
                  </a:lnTo>
                  <a:close/>
                  <a:moveTo>
                    <a:pt x="46" y="54"/>
                  </a:moveTo>
                  <a:cubicBezTo>
                    <a:pt x="8" y="54"/>
                    <a:pt x="8" y="54"/>
                    <a:pt x="8" y="54"/>
                  </a:cubicBezTo>
                  <a:cubicBezTo>
                    <a:pt x="8" y="8"/>
                    <a:pt x="8" y="8"/>
                    <a:pt x="8" y="8"/>
                  </a:cubicBezTo>
                  <a:cubicBezTo>
                    <a:pt x="31" y="8"/>
                    <a:pt x="31" y="8"/>
                    <a:pt x="31" y="8"/>
                  </a:cubicBezTo>
                  <a:cubicBezTo>
                    <a:pt x="31" y="23"/>
                    <a:pt x="31" y="23"/>
                    <a:pt x="31" y="23"/>
                  </a:cubicBezTo>
                  <a:cubicBezTo>
                    <a:pt x="46" y="23"/>
                    <a:pt x="46" y="23"/>
                    <a:pt x="46" y="23"/>
                  </a:cubicBezTo>
                  <a:lnTo>
                    <a:pt x="46" y="5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4" name="Freeform 33">
              <a:extLst>
                <a:ext uri="{FF2B5EF4-FFF2-40B4-BE49-F238E27FC236}">
                  <a16:creationId xmlns:a16="http://schemas.microsoft.com/office/drawing/2014/main" id="{F432EE60-83F7-43C0-B307-08EC11A6C38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327" y="1670"/>
              <a:ext cx="107" cy="114"/>
            </a:xfrm>
            <a:custGeom>
              <a:avLst/>
              <a:gdLst>
                <a:gd name="T0" fmla="*/ 78 w 87"/>
                <a:gd name="T1" fmla="*/ 0 h 93"/>
                <a:gd name="T2" fmla="*/ 9 w 87"/>
                <a:gd name="T3" fmla="*/ 0 h 93"/>
                <a:gd name="T4" fmla="*/ 0 w 87"/>
                <a:gd name="T5" fmla="*/ 9 h 93"/>
                <a:gd name="T6" fmla="*/ 0 w 87"/>
                <a:gd name="T7" fmla="*/ 84 h 93"/>
                <a:gd name="T8" fmla="*/ 9 w 87"/>
                <a:gd name="T9" fmla="*/ 93 h 93"/>
                <a:gd name="T10" fmla="*/ 78 w 87"/>
                <a:gd name="T11" fmla="*/ 93 h 93"/>
                <a:gd name="T12" fmla="*/ 87 w 87"/>
                <a:gd name="T13" fmla="*/ 84 h 93"/>
                <a:gd name="T14" fmla="*/ 87 w 87"/>
                <a:gd name="T15" fmla="*/ 9 h 93"/>
                <a:gd name="T16" fmla="*/ 78 w 87"/>
                <a:gd name="T17" fmla="*/ 0 h 93"/>
                <a:gd name="T18" fmla="*/ 75 w 87"/>
                <a:gd name="T19" fmla="*/ 81 h 93"/>
                <a:gd name="T20" fmla="*/ 12 w 87"/>
                <a:gd name="T21" fmla="*/ 81 h 93"/>
                <a:gd name="T22" fmla="*/ 12 w 87"/>
                <a:gd name="T23" fmla="*/ 11 h 93"/>
                <a:gd name="T24" fmla="*/ 75 w 87"/>
                <a:gd name="T25" fmla="*/ 11 h 93"/>
                <a:gd name="T26" fmla="*/ 75 w 87"/>
                <a:gd name="T27" fmla="*/ 81 h 93"/>
                <a:gd name="T28" fmla="*/ 23 w 87"/>
                <a:gd name="T29" fmla="*/ 40 h 93"/>
                <a:gd name="T30" fmla="*/ 64 w 87"/>
                <a:gd name="T31" fmla="*/ 40 h 93"/>
                <a:gd name="T32" fmla="*/ 64 w 87"/>
                <a:gd name="T33" fmla="*/ 46 h 93"/>
                <a:gd name="T34" fmla="*/ 23 w 87"/>
                <a:gd name="T35" fmla="*/ 46 h 93"/>
                <a:gd name="T36" fmla="*/ 23 w 87"/>
                <a:gd name="T37" fmla="*/ 40 h 93"/>
                <a:gd name="T38" fmla="*/ 23 w 87"/>
                <a:gd name="T39" fmla="*/ 52 h 93"/>
                <a:gd name="T40" fmla="*/ 64 w 87"/>
                <a:gd name="T41" fmla="*/ 52 h 93"/>
                <a:gd name="T42" fmla="*/ 64 w 87"/>
                <a:gd name="T43" fmla="*/ 58 h 93"/>
                <a:gd name="T44" fmla="*/ 23 w 87"/>
                <a:gd name="T45" fmla="*/ 58 h 93"/>
                <a:gd name="T46" fmla="*/ 23 w 87"/>
                <a:gd name="T47" fmla="*/ 52 h 93"/>
                <a:gd name="T48" fmla="*/ 23 w 87"/>
                <a:gd name="T49" fmla="*/ 64 h 93"/>
                <a:gd name="T50" fmla="*/ 64 w 87"/>
                <a:gd name="T51" fmla="*/ 64 h 93"/>
                <a:gd name="T52" fmla="*/ 64 w 87"/>
                <a:gd name="T53" fmla="*/ 69 h 93"/>
                <a:gd name="T54" fmla="*/ 23 w 87"/>
                <a:gd name="T55" fmla="*/ 69 h 93"/>
                <a:gd name="T56" fmla="*/ 23 w 87"/>
                <a:gd name="T57" fmla="*/ 64 h 93"/>
                <a:gd name="T58" fmla="*/ 23 w 87"/>
                <a:gd name="T59" fmla="*/ 29 h 93"/>
                <a:gd name="T60" fmla="*/ 64 w 87"/>
                <a:gd name="T61" fmla="*/ 29 h 93"/>
                <a:gd name="T62" fmla="*/ 64 w 87"/>
                <a:gd name="T63" fmla="*/ 35 h 93"/>
                <a:gd name="T64" fmla="*/ 23 w 87"/>
                <a:gd name="T65" fmla="*/ 35 h 93"/>
                <a:gd name="T66" fmla="*/ 23 w 87"/>
                <a:gd name="T67" fmla="*/ 29 h 9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87" h="93">
                  <a:moveTo>
                    <a:pt x="78" y="0"/>
                  </a:moveTo>
                  <a:cubicBezTo>
                    <a:pt x="9" y="0"/>
                    <a:pt x="9" y="0"/>
                    <a:pt x="9" y="0"/>
                  </a:cubicBezTo>
                  <a:cubicBezTo>
                    <a:pt x="4" y="0"/>
                    <a:pt x="0" y="4"/>
                    <a:pt x="0" y="9"/>
                  </a:cubicBezTo>
                  <a:cubicBezTo>
                    <a:pt x="0" y="84"/>
                    <a:pt x="0" y="84"/>
                    <a:pt x="0" y="84"/>
                  </a:cubicBezTo>
                  <a:cubicBezTo>
                    <a:pt x="0" y="89"/>
                    <a:pt x="4" y="93"/>
                    <a:pt x="9" y="93"/>
                  </a:cubicBezTo>
                  <a:cubicBezTo>
                    <a:pt x="78" y="93"/>
                    <a:pt x="78" y="93"/>
                    <a:pt x="78" y="93"/>
                  </a:cubicBezTo>
                  <a:cubicBezTo>
                    <a:pt x="83" y="93"/>
                    <a:pt x="87" y="89"/>
                    <a:pt x="87" y="84"/>
                  </a:cubicBezTo>
                  <a:cubicBezTo>
                    <a:pt x="87" y="9"/>
                    <a:pt x="87" y="9"/>
                    <a:pt x="87" y="9"/>
                  </a:cubicBezTo>
                  <a:cubicBezTo>
                    <a:pt x="87" y="4"/>
                    <a:pt x="83" y="0"/>
                    <a:pt x="78" y="0"/>
                  </a:cubicBezTo>
                  <a:close/>
                  <a:moveTo>
                    <a:pt x="75" y="81"/>
                  </a:moveTo>
                  <a:cubicBezTo>
                    <a:pt x="12" y="81"/>
                    <a:pt x="12" y="81"/>
                    <a:pt x="12" y="81"/>
                  </a:cubicBezTo>
                  <a:cubicBezTo>
                    <a:pt x="12" y="11"/>
                    <a:pt x="12" y="11"/>
                    <a:pt x="12" y="11"/>
                  </a:cubicBezTo>
                  <a:cubicBezTo>
                    <a:pt x="75" y="11"/>
                    <a:pt x="75" y="11"/>
                    <a:pt x="75" y="11"/>
                  </a:cubicBezTo>
                  <a:lnTo>
                    <a:pt x="75" y="81"/>
                  </a:lnTo>
                  <a:close/>
                  <a:moveTo>
                    <a:pt x="23" y="40"/>
                  </a:moveTo>
                  <a:cubicBezTo>
                    <a:pt x="64" y="40"/>
                    <a:pt x="64" y="40"/>
                    <a:pt x="64" y="40"/>
                  </a:cubicBezTo>
                  <a:cubicBezTo>
                    <a:pt x="64" y="46"/>
                    <a:pt x="64" y="46"/>
                    <a:pt x="64" y="46"/>
                  </a:cubicBezTo>
                  <a:cubicBezTo>
                    <a:pt x="23" y="46"/>
                    <a:pt x="23" y="46"/>
                    <a:pt x="23" y="46"/>
                  </a:cubicBezTo>
                  <a:lnTo>
                    <a:pt x="23" y="40"/>
                  </a:lnTo>
                  <a:close/>
                  <a:moveTo>
                    <a:pt x="23" y="52"/>
                  </a:moveTo>
                  <a:cubicBezTo>
                    <a:pt x="64" y="52"/>
                    <a:pt x="64" y="52"/>
                    <a:pt x="64" y="52"/>
                  </a:cubicBezTo>
                  <a:cubicBezTo>
                    <a:pt x="64" y="58"/>
                    <a:pt x="64" y="58"/>
                    <a:pt x="64" y="58"/>
                  </a:cubicBezTo>
                  <a:cubicBezTo>
                    <a:pt x="23" y="58"/>
                    <a:pt x="23" y="58"/>
                    <a:pt x="23" y="58"/>
                  </a:cubicBezTo>
                  <a:lnTo>
                    <a:pt x="23" y="52"/>
                  </a:lnTo>
                  <a:close/>
                  <a:moveTo>
                    <a:pt x="23" y="64"/>
                  </a:moveTo>
                  <a:cubicBezTo>
                    <a:pt x="64" y="64"/>
                    <a:pt x="64" y="64"/>
                    <a:pt x="64" y="64"/>
                  </a:cubicBezTo>
                  <a:cubicBezTo>
                    <a:pt x="64" y="69"/>
                    <a:pt x="64" y="69"/>
                    <a:pt x="64" y="69"/>
                  </a:cubicBezTo>
                  <a:cubicBezTo>
                    <a:pt x="23" y="69"/>
                    <a:pt x="23" y="69"/>
                    <a:pt x="23" y="69"/>
                  </a:cubicBezTo>
                  <a:lnTo>
                    <a:pt x="23" y="64"/>
                  </a:lnTo>
                  <a:close/>
                  <a:moveTo>
                    <a:pt x="23" y="29"/>
                  </a:moveTo>
                  <a:cubicBezTo>
                    <a:pt x="64" y="29"/>
                    <a:pt x="64" y="29"/>
                    <a:pt x="64" y="29"/>
                  </a:cubicBezTo>
                  <a:cubicBezTo>
                    <a:pt x="64" y="35"/>
                    <a:pt x="64" y="35"/>
                    <a:pt x="64" y="35"/>
                  </a:cubicBezTo>
                  <a:cubicBezTo>
                    <a:pt x="23" y="35"/>
                    <a:pt x="23" y="35"/>
                    <a:pt x="23" y="35"/>
                  </a:cubicBezTo>
                  <a:lnTo>
                    <a:pt x="23" y="2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5" name="Freeform 34">
              <a:extLst>
                <a:ext uri="{FF2B5EF4-FFF2-40B4-BE49-F238E27FC236}">
                  <a16:creationId xmlns:a16="http://schemas.microsoft.com/office/drawing/2014/main" id="{2E3F5A78-04DC-43A9-8F0F-B2E95D6F8F07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307" y="1806"/>
              <a:ext cx="101" cy="76"/>
            </a:xfrm>
            <a:custGeom>
              <a:avLst/>
              <a:gdLst>
                <a:gd name="T0" fmla="*/ 0 w 101"/>
                <a:gd name="T1" fmla="*/ 0 h 76"/>
                <a:gd name="T2" fmla="*/ 0 w 101"/>
                <a:gd name="T3" fmla="*/ 76 h 76"/>
                <a:gd name="T4" fmla="*/ 101 w 101"/>
                <a:gd name="T5" fmla="*/ 76 h 76"/>
                <a:gd name="T6" fmla="*/ 101 w 101"/>
                <a:gd name="T7" fmla="*/ 0 h 76"/>
                <a:gd name="T8" fmla="*/ 0 w 101"/>
                <a:gd name="T9" fmla="*/ 0 h 76"/>
                <a:gd name="T10" fmla="*/ 19 w 101"/>
                <a:gd name="T11" fmla="*/ 70 h 76"/>
                <a:gd name="T12" fmla="*/ 6 w 101"/>
                <a:gd name="T13" fmla="*/ 70 h 76"/>
                <a:gd name="T14" fmla="*/ 6 w 101"/>
                <a:gd name="T15" fmla="*/ 57 h 76"/>
                <a:gd name="T16" fmla="*/ 19 w 101"/>
                <a:gd name="T17" fmla="*/ 57 h 76"/>
                <a:gd name="T18" fmla="*/ 19 w 101"/>
                <a:gd name="T19" fmla="*/ 70 h 76"/>
                <a:gd name="T20" fmla="*/ 19 w 101"/>
                <a:gd name="T21" fmla="*/ 44 h 76"/>
                <a:gd name="T22" fmla="*/ 6 w 101"/>
                <a:gd name="T23" fmla="*/ 44 h 76"/>
                <a:gd name="T24" fmla="*/ 6 w 101"/>
                <a:gd name="T25" fmla="*/ 32 h 76"/>
                <a:gd name="T26" fmla="*/ 19 w 101"/>
                <a:gd name="T27" fmla="*/ 32 h 76"/>
                <a:gd name="T28" fmla="*/ 19 w 101"/>
                <a:gd name="T29" fmla="*/ 44 h 76"/>
                <a:gd name="T30" fmla="*/ 19 w 101"/>
                <a:gd name="T31" fmla="*/ 20 h 76"/>
                <a:gd name="T32" fmla="*/ 6 w 101"/>
                <a:gd name="T33" fmla="*/ 20 h 76"/>
                <a:gd name="T34" fmla="*/ 6 w 101"/>
                <a:gd name="T35" fmla="*/ 6 h 76"/>
                <a:gd name="T36" fmla="*/ 19 w 101"/>
                <a:gd name="T37" fmla="*/ 6 h 76"/>
                <a:gd name="T38" fmla="*/ 19 w 101"/>
                <a:gd name="T39" fmla="*/ 20 h 76"/>
                <a:gd name="T40" fmla="*/ 76 w 101"/>
                <a:gd name="T41" fmla="*/ 70 h 76"/>
                <a:gd name="T42" fmla="*/ 26 w 101"/>
                <a:gd name="T43" fmla="*/ 70 h 76"/>
                <a:gd name="T44" fmla="*/ 26 w 101"/>
                <a:gd name="T45" fmla="*/ 6 h 76"/>
                <a:gd name="T46" fmla="*/ 76 w 101"/>
                <a:gd name="T47" fmla="*/ 6 h 76"/>
                <a:gd name="T48" fmla="*/ 76 w 101"/>
                <a:gd name="T49" fmla="*/ 70 h 76"/>
                <a:gd name="T50" fmla="*/ 95 w 101"/>
                <a:gd name="T51" fmla="*/ 70 h 76"/>
                <a:gd name="T52" fmla="*/ 83 w 101"/>
                <a:gd name="T53" fmla="*/ 70 h 76"/>
                <a:gd name="T54" fmla="*/ 83 w 101"/>
                <a:gd name="T55" fmla="*/ 57 h 76"/>
                <a:gd name="T56" fmla="*/ 95 w 101"/>
                <a:gd name="T57" fmla="*/ 57 h 76"/>
                <a:gd name="T58" fmla="*/ 95 w 101"/>
                <a:gd name="T59" fmla="*/ 70 h 76"/>
                <a:gd name="T60" fmla="*/ 95 w 101"/>
                <a:gd name="T61" fmla="*/ 44 h 76"/>
                <a:gd name="T62" fmla="*/ 83 w 101"/>
                <a:gd name="T63" fmla="*/ 44 h 76"/>
                <a:gd name="T64" fmla="*/ 83 w 101"/>
                <a:gd name="T65" fmla="*/ 32 h 76"/>
                <a:gd name="T66" fmla="*/ 95 w 101"/>
                <a:gd name="T67" fmla="*/ 32 h 76"/>
                <a:gd name="T68" fmla="*/ 95 w 101"/>
                <a:gd name="T69" fmla="*/ 44 h 76"/>
                <a:gd name="T70" fmla="*/ 95 w 101"/>
                <a:gd name="T71" fmla="*/ 20 h 76"/>
                <a:gd name="T72" fmla="*/ 83 w 101"/>
                <a:gd name="T73" fmla="*/ 20 h 76"/>
                <a:gd name="T74" fmla="*/ 83 w 101"/>
                <a:gd name="T75" fmla="*/ 6 h 76"/>
                <a:gd name="T76" fmla="*/ 95 w 101"/>
                <a:gd name="T77" fmla="*/ 6 h 76"/>
                <a:gd name="T78" fmla="*/ 95 w 101"/>
                <a:gd name="T79" fmla="*/ 20 h 76"/>
                <a:gd name="T80" fmla="*/ 38 w 101"/>
                <a:gd name="T81" fmla="*/ 20 h 76"/>
                <a:gd name="T82" fmla="*/ 38 w 101"/>
                <a:gd name="T83" fmla="*/ 57 h 76"/>
                <a:gd name="T84" fmla="*/ 63 w 101"/>
                <a:gd name="T85" fmla="*/ 38 h 76"/>
                <a:gd name="T86" fmla="*/ 38 w 101"/>
                <a:gd name="T87" fmla="*/ 20 h 7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101" h="76">
                  <a:moveTo>
                    <a:pt x="0" y="0"/>
                  </a:moveTo>
                  <a:lnTo>
                    <a:pt x="0" y="76"/>
                  </a:lnTo>
                  <a:lnTo>
                    <a:pt x="101" y="76"/>
                  </a:lnTo>
                  <a:lnTo>
                    <a:pt x="101" y="0"/>
                  </a:lnTo>
                  <a:lnTo>
                    <a:pt x="0" y="0"/>
                  </a:lnTo>
                  <a:close/>
                  <a:moveTo>
                    <a:pt x="19" y="70"/>
                  </a:moveTo>
                  <a:lnTo>
                    <a:pt x="6" y="70"/>
                  </a:lnTo>
                  <a:lnTo>
                    <a:pt x="6" y="57"/>
                  </a:lnTo>
                  <a:lnTo>
                    <a:pt x="19" y="57"/>
                  </a:lnTo>
                  <a:lnTo>
                    <a:pt x="19" y="70"/>
                  </a:lnTo>
                  <a:close/>
                  <a:moveTo>
                    <a:pt x="19" y="44"/>
                  </a:moveTo>
                  <a:lnTo>
                    <a:pt x="6" y="44"/>
                  </a:lnTo>
                  <a:lnTo>
                    <a:pt x="6" y="32"/>
                  </a:lnTo>
                  <a:lnTo>
                    <a:pt x="19" y="32"/>
                  </a:lnTo>
                  <a:lnTo>
                    <a:pt x="19" y="44"/>
                  </a:lnTo>
                  <a:close/>
                  <a:moveTo>
                    <a:pt x="19" y="20"/>
                  </a:moveTo>
                  <a:lnTo>
                    <a:pt x="6" y="20"/>
                  </a:lnTo>
                  <a:lnTo>
                    <a:pt x="6" y="6"/>
                  </a:lnTo>
                  <a:lnTo>
                    <a:pt x="19" y="6"/>
                  </a:lnTo>
                  <a:lnTo>
                    <a:pt x="19" y="20"/>
                  </a:lnTo>
                  <a:close/>
                  <a:moveTo>
                    <a:pt x="76" y="70"/>
                  </a:moveTo>
                  <a:lnTo>
                    <a:pt x="26" y="70"/>
                  </a:lnTo>
                  <a:lnTo>
                    <a:pt x="26" y="6"/>
                  </a:lnTo>
                  <a:lnTo>
                    <a:pt x="76" y="6"/>
                  </a:lnTo>
                  <a:lnTo>
                    <a:pt x="76" y="70"/>
                  </a:lnTo>
                  <a:close/>
                  <a:moveTo>
                    <a:pt x="95" y="70"/>
                  </a:moveTo>
                  <a:lnTo>
                    <a:pt x="83" y="70"/>
                  </a:lnTo>
                  <a:lnTo>
                    <a:pt x="83" y="57"/>
                  </a:lnTo>
                  <a:lnTo>
                    <a:pt x="95" y="57"/>
                  </a:lnTo>
                  <a:lnTo>
                    <a:pt x="95" y="70"/>
                  </a:lnTo>
                  <a:close/>
                  <a:moveTo>
                    <a:pt x="95" y="44"/>
                  </a:moveTo>
                  <a:lnTo>
                    <a:pt x="83" y="44"/>
                  </a:lnTo>
                  <a:lnTo>
                    <a:pt x="83" y="32"/>
                  </a:lnTo>
                  <a:lnTo>
                    <a:pt x="95" y="32"/>
                  </a:lnTo>
                  <a:lnTo>
                    <a:pt x="95" y="44"/>
                  </a:lnTo>
                  <a:close/>
                  <a:moveTo>
                    <a:pt x="95" y="20"/>
                  </a:moveTo>
                  <a:lnTo>
                    <a:pt x="83" y="20"/>
                  </a:lnTo>
                  <a:lnTo>
                    <a:pt x="83" y="6"/>
                  </a:lnTo>
                  <a:lnTo>
                    <a:pt x="95" y="6"/>
                  </a:lnTo>
                  <a:lnTo>
                    <a:pt x="95" y="20"/>
                  </a:lnTo>
                  <a:close/>
                  <a:moveTo>
                    <a:pt x="38" y="20"/>
                  </a:moveTo>
                  <a:lnTo>
                    <a:pt x="38" y="57"/>
                  </a:lnTo>
                  <a:lnTo>
                    <a:pt x="63" y="38"/>
                  </a:lnTo>
                  <a:lnTo>
                    <a:pt x="38" y="2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6" name="Freeform 35">
              <a:extLst>
                <a:ext uri="{FF2B5EF4-FFF2-40B4-BE49-F238E27FC236}">
                  <a16:creationId xmlns:a16="http://schemas.microsoft.com/office/drawing/2014/main" id="{898664FE-5BCC-4D95-AB1A-4580F4E6ABF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423" y="1784"/>
              <a:ext cx="60" cy="57"/>
            </a:xfrm>
            <a:custGeom>
              <a:avLst/>
              <a:gdLst>
                <a:gd name="T0" fmla="*/ 60 w 60"/>
                <a:gd name="T1" fmla="*/ 21 h 57"/>
                <a:gd name="T2" fmla="*/ 39 w 60"/>
                <a:gd name="T3" fmla="*/ 18 h 57"/>
                <a:gd name="T4" fmla="*/ 30 w 60"/>
                <a:gd name="T5" fmla="*/ 0 h 57"/>
                <a:gd name="T6" fmla="*/ 21 w 60"/>
                <a:gd name="T7" fmla="*/ 18 h 57"/>
                <a:gd name="T8" fmla="*/ 0 w 60"/>
                <a:gd name="T9" fmla="*/ 21 h 57"/>
                <a:gd name="T10" fmla="*/ 14 w 60"/>
                <a:gd name="T11" fmla="*/ 36 h 57"/>
                <a:gd name="T12" fmla="*/ 11 w 60"/>
                <a:gd name="T13" fmla="*/ 57 h 57"/>
                <a:gd name="T14" fmla="*/ 30 w 60"/>
                <a:gd name="T15" fmla="*/ 47 h 57"/>
                <a:gd name="T16" fmla="*/ 49 w 60"/>
                <a:gd name="T17" fmla="*/ 57 h 57"/>
                <a:gd name="T18" fmla="*/ 45 w 60"/>
                <a:gd name="T19" fmla="*/ 36 h 57"/>
                <a:gd name="T20" fmla="*/ 60 w 60"/>
                <a:gd name="T21" fmla="*/ 21 h 57"/>
                <a:gd name="T22" fmla="*/ 30 w 60"/>
                <a:gd name="T23" fmla="*/ 42 h 57"/>
                <a:gd name="T24" fmla="*/ 17 w 60"/>
                <a:gd name="T25" fmla="*/ 49 h 57"/>
                <a:gd name="T26" fmla="*/ 19 w 60"/>
                <a:gd name="T27" fmla="*/ 34 h 57"/>
                <a:gd name="T28" fmla="*/ 8 w 60"/>
                <a:gd name="T29" fmla="*/ 25 h 57"/>
                <a:gd name="T30" fmla="*/ 23 w 60"/>
                <a:gd name="T31" fmla="*/ 22 h 57"/>
                <a:gd name="T32" fmla="*/ 30 w 60"/>
                <a:gd name="T33" fmla="*/ 9 h 57"/>
                <a:gd name="T34" fmla="*/ 37 w 60"/>
                <a:gd name="T35" fmla="*/ 22 h 57"/>
                <a:gd name="T36" fmla="*/ 51 w 60"/>
                <a:gd name="T37" fmla="*/ 25 h 57"/>
                <a:gd name="T38" fmla="*/ 40 w 60"/>
                <a:gd name="T39" fmla="*/ 34 h 57"/>
                <a:gd name="T40" fmla="*/ 43 w 60"/>
                <a:gd name="T41" fmla="*/ 49 h 57"/>
                <a:gd name="T42" fmla="*/ 30 w 60"/>
                <a:gd name="T43" fmla="*/ 42 h 5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60" h="57">
                  <a:moveTo>
                    <a:pt x="60" y="21"/>
                  </a:moveTo>
                  <a:lnTo>
                    <a:pt x="39" y="18"/>
                  </a:lnTo>
                  <a:lnTo>
                    <a:pt x="30" y="0"/>
                  </a:lnTo>
                  <a:lnTo>
                    <a:pt x="21" y="18"/>
                  </a:lnTo>
                  <a:lnTo>
                    <a:pt x="0" y="21"/>
                  </a:lnTo>
                  <a:lnTo>
                    <a:pt x="14" y="36"/>
                  </a:lnTo>
                  <a:lnTo>
                    <a:pt x="11" y="57"/>
                  </a:lnTo>
                  <a:lnTo>
                    <a:pt x="30" y="47"/>
                  </a:lnTo>
                  <a:lnTo>
                    <a:pt x="49" y="57"/>
                  </a:lnTo>
                  <a:lnTo>
                    <a:pt x="45" y="36"/>
                  </a:lnTo>
                  <a:lnTo>
                    <a:pt x="60" y="21"/>
                  </a:lnTo>
                  <a:close/>
                  <a:moveTo>
                    <a:pt x="30" y="42"/>
                  </a:moveTo>
                  <a:lnTo>
                    <a:pt x="17" y="49"/>
                  </a:lnTo>
                  <a:lnTo>
                    <a:pt x="19" y="34"/>
                  </a:lnTo>
                  <a:lnTo>
                    <a:pt x="8" y="25"/>
                  </a:lnTo>
                  <a:lnTo>
                    <a:pt x="23" y="22"/>
                  </a:lnTo>
                  <a:lnTo>
                    <a:pt x="30" y="9"/>
                  </a:lnTo>
                  <a:lnTo>
                    <a:pt x="37" y="22"/>
                  </a:lnTo>
                  <a:lnTo>
                    <a:pt x="51" y="25"/>
                  </a:lnTo>
                  <a:lnTo>
                    <a:pt x="40" y="34"/>
                  </a:lnTo>
                  <a:lnTo>
                    <a:pt x="43" y="49"/>
                  </a:lnTo>
                  <a:lnTo>
                    <a:pt x="30" y="4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7" name="Freeform 36">
              <a:extLst>
                <a:ext uri="{FF2B5EF4-FFF2-40B4-BE49-F238E27FC236}">
                  <a16:creationId xmlns:a16="http://schemas.microsoft.com/office/drawing/2014/main" id="{E370C90B-A518-47E1-8BE7-77F4FEEFF5D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25" y="1207"/>
              <a:ext cx="74" cy="79"/>
            </a:xfrm>
            <a:custGeom>
              <a:avLst/>
              <a:gdLst>
                <a:gd name="T0" fmla="*/ 48 w 60"/>
                <a:gd name="T1" fmla="*/ 11 h 65"/>
                <a:gd name="T2" fmla="*/ 60 w 60"/>
                <a:gd name="T3" fmla="*/ 7 h 65"/>
                <a:gd name="T4" fmla="*/ 60 w 60"/>
                <a:gd name="T5" fmla="*/ 45 h 65"/>
                <a:gd name="T6" fmla="*/ 48 w 60"/>
                <a:gd name="T7" fmla="*/ 49 h 65"/>
                <a:gd name="T8" fmla="*/ 36 w 60"/>
                <a:gd name="T9" fmla="*/ 46 h 65"/>
                <a:gd name="T10" fmla="*/ 24 w 60"/>
                <a:gd name="T11" fmla="*/ 42 h 65"/>
                <a:gd name="T12" fmla="*/ 12 w 60"/>
                <a:gd name="T13" fmla="*/ 47 h 65"/>
                <a:gd name="T14" fmla="*/ 12 w 60"/>
                <a:gd name="T15" fmla="*/ 9 h 65"/>
                <a:gd name="T16" fmla="*/ 24 w 60"/>
                <a:gd name="T17" fmla="*/ 5 h 65"/>
                <a:gd name="T18" fmla="*/ 36 w 60"/>
                <a:gd name="T19" fmla="*/ 8 h 65"/>
                <a:gd name="T20" fmla="*/ 48 w 60"/>
                <a:gd name="T21" fmla="*/ 11 h 65"/>
                <a:gd name="T22" fmla="*/ 4 w 60"/>
                <a:gd name="T23" fmla="*/ 0 h 65"/>
                <a:gd name="T24" fmla="*/ 8 w 60"/>
                <a:gd name="T25" fmla="*/ 5 h 65"/>
                <a:gd name="T26" fmla="*/ 8 w 60"/>
                <a:gd name="T27" fmla="*/ 65 h 65"/>
                <a:gd name="T28" fmla="*/ 0 w 60"/>
                <a:gd name="T29" fmla="*/ 65 h 65"/>
                <a:gd name="T30" fmla="*/ 0 w 60"/>
                <a:gd name="T31" fmla="*/ 5 h 65"/>
                <a:gd name="T32" fmla="*/ 4 w 60"/>
                <a:gd name="T33" fmla="*/ 0 h 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60" h="65">
                  <a:moveTo>
                    <a:pt x="48" y="11"/>
                  </a:moveTo>
                  <a:cubicBezTo>
                    <a:pt x="53" y="11"/>
                    <a:pt x="58" y="9"/>
                    <a:pt x="60" y="7"/>
                  </a:cubicBezTo>
                  <a:cubicBezTo>
                    <a:pt x="60" y="45"/>
                    <a:pt x="60" y="45"/>
                    <a:pt x="60" y="45"/>
                  </a:cubicBezTo>
                  <a:cubicBezTo>
                    <a:pt x="58" y="47"/>
                    <a:pt x="53" y="49"/>
                    <a:pt x="48" y="49"/>
                  </a:cubicBezTo>
                  <a:cubicBezTo>
                    <a:pt x="43" y="49"/>
                    <a:pt x="39" y="48"/>
                    <a:pt x="36" y="46"/>
                  </a:cubicBezTo>
                  <a:cubicBezTo>
                    <a:pt x="33" y="44"/>
                    <a:pt x="29" y="42"/>
                    <a:pt x="24" y="42"/>
                  </a:cubicBezTo>
                  <a:cubicBezTo>
                    <a:pt x="19" y="42"/>
                    <a:pt x="15" y="45"/>
                    <a:pt x="12" y="47"/>
                  </a:cubicBezTo>
                  <a:cubicBezTo>
                    <a:pt x="12" y="9"/>
                    <a:pt x="12" y="9"/>
                    <a:pt x="12" y="9"/>
                  </a:cubicBezTo>
                  <a:cubicBezTo>
                    <a:pt x="15" y="7"/>
                    <a:pt x="19" y="5"/>
                    <a:pt x="24" y="5"/>
                  </a:cubicBezTo>
                  <a:cubicBezTo>
                    <a:pt x="29" y="5"/>
                    <a:pt x="33" y="6"/>
                    <a:pt x="36" y="8"/>
                  </a:cubicBezTo>
                  <a:cubicBezTo>
                    <a:pt x="39" y="10"/>
                    <a:pt x="43" y="11"/>
                    <a:pt x="48" y="11"/>
                  </a:cubicBezTo>
                  <a:close/>
                  <a:moveTo>
                    <a:pt x="4" y="0"/>
                  </a:moveTo>
                  <a:cubicBezTo>
                    <a:pt x="6" y="0"/>
                    <a:pt x="8" y="2"/>
                    <a:pt x="8" y="5"/>
                  </a:cubicBezTo>
                  <a:cubicBezTo>
                    <a:pt x="8" y="65"/>
                    <a:pt x="8" y="65"/>
                    <a:pt x="8" y="65"/>
                  </a:cubicBezTo>
                  <a:cubicBezTo>
                    <a:pt x="0" y="65"/>
                    <a:pt x="0" y="65"/>
                    <a:pt x="0" y="65"/>
                  </a:cubicBezTo>
                  <a:cubicBezTo>
                    <a:pt x="0" y="5"/>
                    <a:pt x="0" y="5"/>
                    <a:pt x="0" y="5"/>
                  </a:cubicBezTo>
                  <a:cubicBezTo>
                    <a:pt x="0" y="2"/>
                    <a:pt x="1" y="0"/>
                    <a:pt x="4" y="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8" name="Freeform 37">
              <a:extLst>
                <a:ext uri="{FF2B5EF4-FFF2-40B4-BE49-F238E27FC236}">
                  <a16:creationId xmlns:a16="http://schemas.microsoft.com/office/drawing/2014/main" id="{D5ED40AC-24C7-46B3-9087-1B7D22F6F4C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32" y="1168"/>
              <a:ext cx="78" cy="80"/>
            </a:xfrm>
            <a:custGeom>
              <a:avLst/>
              <a:gdLst>
                <a:gd name="T0" fmla="*/ 54 w 64"/>
                <a:gd name="T1" fmla="*/ 0 h 65"/>
                <a:gd name="T2" fmla="*/ 44 w 64"/>
                <a:gd name="T3" fmla="*/ 10 h 65"/>
                <a:gd name="T4" fmla="*/ 44 w 64"/>
                <a:gd name="T5" fmla="*/ 41 h 65"/>
                <a:gd name="T6" fmla="*/ 52 w 64"/>
                <a:gd name="T7" fmla="*/ 41 h 65"/>
                <a:gd name="T8" fmla="*/ 52 w 64"/>
                <a:gd name="T9" fmla="*/ 65 h 65"/>
                <a:gd name="T10" fmla="*/ 64 w 64"/>
                <a:gd name="T11" fmla="*/ 65 h 65"/>
                <a:gd name="T12" fmla="*/ 64 w 64"/>
                <a:gd name="T13" fmla="*/ 10 h 65"/>
                <a:gd name="T14" fmla="*/ 54 w 64"/>
                <a:gd name="T15" fmla="*/ 0 h 65"/>
                <a:gd name="T16" fmla="*/ 26 w 64"/>
                <a:gd name="T17" fmla="*/ 0 h 65"/>
                <a:gd name="T18" fmla="*/ 24 w 64"/>
                <a:gd name="T19" fmla="*/ 2 h 65"/>
                <a:gd name="T20" fmla="*/ 24 w 64"/>
                <a:gd name="T21" fmla="*/ 16 h 65"/>
                <a:gd name="T22" fmla="*/ 22 w 64"/>
                <a:gd name="T23" fmla="*/ 17 h 65"/>
                <a:gd name="T24" fmla="*/ 20 w 64"/>
                <a:gd name="T25" fmla="*/ 16 h 65"/>
                <a:gd name="T26" fmla="*/ 20 w 64"/>
                <a:gd name="T27" fmla="*/ 2 h 65"/>
                <a:gd name="T28" fmla="*/ 18 w 64"/>
                <a:gd name="T29" fmla="*/ 0 h 65"/>
                <a:gd name="T30" fmla="*/ 16 w 64"/>
                <a:gd name="T31" fmla="*/ 2 h 65"/>
                <a:gd name="T32" fmla="*/ 16 w 64"/>
                <a:gd name="T33" fmla="*/ 16 h 65"/>
                <a:gd name="T34" fmla="*/ 14 w 64"/>
                <a:gd name="T35" fmla="*/ 17 h 65"/>
                <a:gd name="T36" fmla="*/ 12 w 64"/>
                <a:gd name="T37" fmla="*/ 16 h 65"/>
                <a:gd name="T38" fmla="*/ 12 w 64"/>
                <a:gd name="T39" fmla="*/ 2 h 65"/>
                <a:gd name="T40" fmla="*/ 10 w 64"/>
                <a:gd name="T41" fmla="*/ 0 h 65"/>
                <a:gd name="T42" fmla="*/ 8 w 64"/>
                <a:gd name="T43" fmla="*/ 2 h 65"/>
                <a:gd name="T44" fmla="*/ 8 w 64"/>
                <a:gd name="T45" fmla="*/ 16 h 65"/>
                <a:gd name="T46" fmla="*/ 6 w 64"/>
                <a:gd name="T47" fmla="*/ 17 h 65"/>
                <a:gd name="T48" fmla="*/ 4 w 64"/>
                <a:gd name="T49" fmla="*/ 16 h 65"/>
                <a:gd name="T50" fmla="*/ 4 w 64"/>
                <a:gd name="T51" fmla="*/ 2 h 65"/>
                <a:gd name="T52" fmla="*/ 2 w 64"/>
                <a:gd name="T53" fmla="*/ 0 h 65"/>
                <a:gd name="T54" fmla="*/ 0 w 64"/>
                <a:gd name="T55" fmla="*/ 2 h 65"/>
                <a:gd name="T56" fmla="*/ 0 w 64"/>
                <a:gd name="T57" fmla="*/ 16 h 65"/>
                <a:gd name="T58" fmla="*/ 0 w 64"/>
                <a:gd name="T59" fmla="*/ 21 h 65"/>
                <a:gd name="T60" fmla="*/ 3 w 64"/>
                <a:gd name="T61" fmla="*/ 25 h 65"/>
                <a:gd name="T62" fmla="*/ 8 w 64"/>
                <a:gd name="T63" fmla="*/ 33 h 65"/>
                <a:gd name="T64" fmla="*/ 8 w 64"/>
                <a:gd name="T65" fmla="*/ 65 h 65"/>
                <a:gd name="T66" fmla="*/ 20 w 64"/>
                <a:gd name="T67" fmla="*/ 65 h 65"/>
                <a:gd name="T68" fmla="*/ 20 w 64"/>
                <a:gd name="T69" fmla="*/ 33 h 65"/>
                <a:gd name="T70" fmla="*/ 25 w 64"/>
                <a:gd name="T71" fmla="*/ 25 h 65"/>
                <a:gd name="T72" fmla="*/ 28 w 64"/>
                <a:gd name="T73" fmla="*/ 21 h 65"/>
                <a:gd name="T74" fmla="*/ 28 w 64"/>
                <a:gd name="T75" fmla="*/ 16 h 65"/>
                <a:gd name="T76" fmla="*/ 28 w 64"/>
                <a:gd name="T77" fmla="*/ 2 h 65"/>
                <a:gd name="T78" fmla="*/ 26 w 64"/>
                <a:gd name="T79" fmla="*/ 0 h 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</a:cxnLst>
              <a:rect l="0" t="0" r="r" b="b"/>
              <a:pathLst>
                <a:path w="64" h="65">
                  <a:moveTo>
                    <a:pt x="54" y="0"/>
                  </a:moveTo>
                  <a:cubicBezTo>
                    <a:pt x="49" y="0"/>
                    <a:pt x="44" y="5"/>
                    <a:pt x="44" y="10"/>
                  </a:cubicBezTo>
                  <a:cubicBezTo>
                    <a:pt x="44" y="41"/>
                    <a:pt x="44" y="41"/>
                    <a:pt x="44" y="41"/>
                  </a:cubicBezTo>
                  <a:cubicBezTo>
                    <a:pt x="52" y="41"/>
                    <a:pt x="52" y="41"/>
                    <a:pt x="52" y="41"/>
                  </a:cubicBezTo>
                  <a:cubicBezTo>
                    <a:pt x="52" y="65"/>
                    <a:pt x="52" y="65"/>
                    <a:pt x="52" y="65"/>
                  </a:cubicBezTo>
                  <a:cubicBezTo>
                    <a:pt x="64" y="65"/>
                    <a:pt x="64" y="65"/>
                    <a:pt x="64" y="65"/>
                  </a:cubicBezTo>
                  <a:cubicBezTo>
                    <a:pt x="64" y="10"/>
                    <a:pt x="64" y="10"/>
                    <a:pt x="64" y="10"/>
                  </a:cubicBezTo>
                  <a:cubicBezTo>
                    <a:pt x="64" y="5"/>
                    <a:pt x="60" y="0"/>
                    <a:pt x="54" y="0"/>
                  </a:cubicBezTo>
                  <a:close/>
                  <a:moveTo>
                    <a:pt x="26" y="0"/>
                  </a:moveTo>
                  <a:cubicBezTo>
                    <a:pt x="25" y="0"/>
                    <a:pt x="24" y="1"/>
                    <a:pt x="24" y="2"/>
                  </a:cubicBezTo>
                  <a:cubicBezTo>
                    <a:pt x="24" y="16"/>
                    <a:pt x="24" y="16"/>
                    <a:pt x="24" y="16"/>
                  </a:cubicBezTo>
                  <a:cubicBezTo>
                    <a:pt x="24" y="17"/>
                    <a:pt x="23" y="17"/>
                    <a:pt x="22" y="17"/>
                  </a:cubicBezTo>
                  <a:cubicBezTo>
                    <a:pt x="21" y="17"/>
                    <a:pt x="20" y="17"/>
                    <a:pt x="20" y="16"/>
                  </a:cubicBezTo>
                  <a:cubicBezTo>
                    <a:pt x="20" y="2"/>
                    <a:pt x="20" y="2"/>
                    <a:pt x="20" y="2"/>
                  </a:cubicBezTo>
                  <a:cubicBezTo>
                    <a:pt x="20" y="1"/>
                    <a:pt x="19" y="0"/>
                    <a:pt x="18" y="0"/>
                  </a:cubicBezTo>
                  <a:cubicBezTo>
                    <a:pt x="17" y="0"/>
                    <a:pt x="16" y="1"/>
                    <a:pt x="16" y="2"/>
                  </a:cubicBezTo>
                  <a:cubicBezTo>
                    <a:pt x="16" y="16"/>
                    <a:pt x="16" y="16"/>
                    <a:pt x="16" y="16"/>
                  </a:cubicBezTo>
                  <a:cubicBezTo>
                    <a:pt x="16" y="17"/>
                    <a:pt x="15" y="17"/>
                    <a:pt x="14" y="17"/>
                  </a:cubicBezTo>
                  <a:cubicBezTo>
                    <a:pt x="13" y="17"/>
                    <a:pt x="12" y="17"/>
                    <a:pt x="12" y="16"/>
                  </a:cubicBezTo>
                  <a:cubicBezTo>
                    <a:pt x="12" y="2"/>
                    <a:pt x="12" y="2"/>
                    <a:pt x="12" y="2"/>
                  </a:cubicBezTo>
                  <a:cubicBezTo>
                    <a:pt x="12" y="1"/>
                    <a:pt x="11" y="0"/>
                    <a:pt x="10" y="0"/>
                  </a:cubicBezTo>
                  <a:cubicBezTo>
                    <a:pt x="9" y="0"/>
                    <a:pt x="8" y="1"/>
                    <a:pt x="8" y="2"/>
                  </a:cubicBezTo>
                  <a:cubicBezTo>
                    <a:pt x="8" y="16"/>
                    <a:pt x="8" y="16"/>
                    <a:pt x="8" y="16"/>
                  </a:cubicBezTo>
                  <a:cubicBezTo>
                    <a:pt x="8" y="17"/>
                    <a:pt x="7" y="17"/>
                    <a:pt x="6" y="17"/>
                  </a:cubicBezTo>
                  <a:cubicBezTo>
                    <a:pt x="5" y="17"/>
                    <a:pt x="4" y="17"/>
                    <a:pt x="4" y="16"/>
                  </a:cubicBezTo>
                  <a:cubicBezTo>
                    <a:pt x="4" y="2"/>
                    <a:pt x="4" y="2"/>
                    <a:pt x="4" y="2"/>
                  </a:cubicBezTo>
                  <a:cubicBezTo>
                    <a:pt x="4" y="1"/>
                    <a:pt x="3" y="0"/>
                    <a:pt x="2" y="0"/>
                  </a:cubicBezTo>
                  <a:cubicBezTo>
                    <a:pt x="0" y="0"/>
                    <a:pt x="0" y="1"/>
                    <a:pt x="0" y="2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0" y="21"/>
                    <a:pt x="0" y="21"/>
                    <a:pt x="0" y="21"/>
                  </a:cubicBezTo>
                  <a:cubicBezTo>
                    <a:pt x="0" y="22"/>
                    <a:pt x="1" y="23"/>
                    <a:pt x="3" y="25"/>
                  </a:cubicBezTo>
                  <a:cubicBezTo>
                    <a:pt x="5" y="26"/>
                    <a:pt x="8" y="28"/>
                    <a:pt x="8" y="33"/>
                  </a:cubicBezTo>
                  <a:cubicBezTo>
                    <a:pt x="8" y="65"/>
                    <a:pt x="8" y="65"/>
                    <a:pt x="8" y="65"/>
                  </a:cubicBezTo>
                  <a:cubicBezTo>
                    <a:pt x="20" y="65"/>
                    <a:pt x="20" y="65"/>
                    <a:pt x="20" y="65"/>
                  </a:cubicBezTo>
                  <a:cubicBezTo>
                    <a:pt x="20" y="33"/>
                    <a:pt x="20" y="33"/>
                    <a:pt x="20" y="33"/>
                  </a:cubicBezTo>
                  <a:cubicBezTo>
                    <a:pt x="20" y="28"/>
                    <a:pt x="22" y="26"/>
                    <a:pt x="25" y="25"/>
                  </a:cubicBezTo>
                  <a:cubicBezTo>
                    <a:pt x="26" y="23"/>
                    <a:pt x="28" y="22"/>
                    <a:pt x="28" y="21"/>
                  </a:cubicBezTo>
                  <a:cubicBezTo>
                    <a:pt x="28" y="16"/>
                    <a:pt x="28" y="16"/>
                    <a:pt x="28" y="16"/>
                  </a:cubicBezTo>
                  <a:cubicBezTo>
                    <a:pt x="28" y="2"/>
                    <a:pt x="28" y="2"/>
                    <a:pt x="28" y="2"/>
                  </a:cubicBezTo>
                  <a:cubicBezTo>
                    <a:pt x="28" y="1"/>
                    <a:pt x="27" y="0"/>
                    <a:pt x="26" y="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39" name="Freeform 38">
              <a:extLst>
                <a:ext uri="{FF2B5EF4-FFF2-40B4-BE49-F238E27FC236}">
                  <a16:creationId xmlns:a16="http://schemas.microsoft.com/office/drawing/2014/main" id="{3CDB9E7C-248F-4ED8-B066-0E0DDD8EC388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86" y="1899"/>
              <a:ext cx="91" cy="102"/>
            </a:xfrm>
            <a:custGeom>
              <a:avLst/>
              <a:gdLst>
                <a:gd name="T0" fmla="*/ 58 w 74"/>
                <a:gd name="T1" fmla="*/ 25 h 83"/>
                <a:gd name="T2" fmla="*/ 63 w 74"/>
                <a:gd name="T3" fmla="*/ 22 h 83"/>
                <a:gd name="T4" fmla="*/ 68 w 74"/>
                <a:gd name="T5" fmla="*/ 12 h 83"/>
                <a:gd name="T6" fmla="*/ 65 w 74"/>
                <a:gd name="T7" fmla="*/ 3 h 83"/>
                <a:gd name="T8" fmla="*/ 58 w 74"/>
                <a:gd name="T9" fmla="*/ 0 h 83"/>
                <a:gd name="T10" fmla="*/ 46 w 74"/>
                <a:gd name="T11" fmla="*/ 5 h 83"/>
                <a:gd name="T12" fmla="*/ 36 w 74"/>
                <a:gd name="T13" fmla="*/ 24 h 83"/>
                <a:gd name="T14" fmla="*/ 27 w 74"/>
                <a:gd name="T15" fmla="*/ 6 h 83"/>
                <a:gd name="T16" fmla="*/ 18 w 74"/>
                <a:gd name="T17" fmla="*/ 2 h 83"/>
                <a:gd name="T18" fmla="*/ 11 w 74"/>
                <a:gd name="T19" fmla="*/ 5 h 83"/>
                <a:gd name="T20" fmla="*/ 12 w 74"/>
                <a:gd name="T21" fmla="*/ 21 h 83"/>
                <a:gd name="T22" fmla="*/ 18 w 74"/>
                <a:gd name="T23" fmla="*/ 25 h 83"/>
                <a:gd name="T24" fmla="*/ 0 w 74"/>
                <a:gd name="T25" fmla="*/ 25 h 83"/>
                <a:gd name="T26" fmla="*/ 0 w 74"/>
                <a:gd name="T27" fmla="*/ 46 h 83"/>
                <a:gd name="T28" fmla="*/ 6 w 74"/>
                <a:gd name="T29" fmla="*/ 46 h 83"/>
                <a:gd name="T30" fmla="*/ 6 w 74"/>
                <a:gd name="T31" fmla="*/ 83 h 83"/>
                <a:gd name="T32" fmla="*/ 69 w 74"/>
                <a:gd name="T33" fmla="*/ 83 h 83"/>
                <a:gd name="T34" fmla="*/ 69 w 74"/>
                <a:gd name="T35" fmla="*/ 46 h 83"/>
                <a:gd name="T36" fmla="*/ 74 w 74"/>
                <a:gd name="T37" fmla="*/ 46 h 83"/>
                <a:gd name="T38" fmla="*/ 74 w 74"/>
                <a:gd name="T39" fmla="*/ 25 h 83"/>
                <a:gd name="T40" fmla="*/ 58 w 74"/>
                <a:gd name="T41" fmla="*/ 25 h 83"/>
                <a:gd name="T42" fmla="*/ 50 w 74"/>
                <a:gd name="T43" fmla="*/ 10 h 83"/>
                <a:gd name="T44" fmla="*/ 58 w 74"/>
                <a:gd name="T45" fmla="*/ 6 h 83"/>
                <a:gd name="T46" fmla="*/ 61 w 74"/>
                <a:gd name="T47" fmla="*/ 7 h 83"/>
                <a:gd name="T48" fmla="*/ 59 w 74"/>
                <a:gd name="T49" fmla="*/ 18 h 83"/>
                <a:gd name="T50" fmla="*/ 46 w 74"/>
                <a:gd name="T51" fmla="*/ 25 h 83"/>
                <a:gd name="T52" fmla="*/ 42 w 74"/>
                <a:gd name="T53" fmla="*/ 25 h 83"/>
                <a:gd name="T54" fmla="*/ 50 w 74"/>
                <a:gd name="T55" fmla="*/ 10 h 83"/>
                <a:gd name="T56" fmla="*/ 14 w 74"/>
                <a:gd name="T57" fmla="*/ 12 h 83"/>
                <a:gd name="T58" fmla="*/ 15 w 74"/>
                <a:gd name="T59" fmla="*/ 9 h 83"/>
                <a:gd name="T60" fmla="*/ 18 w 74"/>
                <a:gd name="T61" fmla="*/ 8 h 83"/>
                <a:gd name="T62" fmla="*/ 18 w 74"/>
                <a:gd name="T63" fmla="*/ 8 h 83"/>
                <a:gd name="T64" fmla="*/ 23 w 74"/>
                <a:gd name="T65" fmla="*/ 10 h 83"/>
                <a:gd name="T66" fmla="*/ 30 w 74"/>
                <a:gd name="T67" fmla="*/ 23 h 83"/>
                <a:gd name="T68" fmla="*/ 30 w 74"/>
                <a:gd name="T69" fmla="*/ 24 h 83"/>
                <a:gd name="T70" fmla="*/ 29 w 74"/>
                <a:gd name="T71" fmla="*/ 23 h 83"/>
                <a:gd name="T72" fmla="*/ 17 w 74"/>
                <a:gd name="T73" fmla="*/ 17 h 83"/>
                <a:gd name="T74" fmla="*/ 14 w 74"/>
                <a:gd name="T75" fmla="*/ 12 h 83"/>
                <a:gd name="T76" fmla="*/ 32 w 74"/>
                <a:gd name="T77" fmla="*/ 78 h 83"/>
                <a:gd name="T78" fmla="*/ 11 w 74"/>
                <a:gd name="T79" fmla="*/ 78 h 83"/>
                <a:gd name="T80" fmla="*/ 11 w 74"/>
                <a:gd name="T81" fmla="*/ 44 h 83"/>
                <a:gd name="T82" fmla="*/ 32 w 74"/>
                <a:gd name="T83" fmla="*/ 44 h 83"/>
                <a:gd name="T84" fmla="*/ 32 w 74"/>
                <a:gd name="T85" fmla="*/ 78 h 83"/>
                <a:gd name="T86" fmla="*/ 32 w 74"/>
                <a:gd name="T87" fmla="*/ 41 h 83"/>
                <a:gd name="T88" fmla="*/ 6 w 74"/>
                <a:gd name="T89" fmla="*/ 41 h 83"/>
                <a:gd name="T90" fmla="*/ 6 w 74"/>
                <a:gd name="T91" fmla="*/ 31 h 83"/>
                <a:gd name="T92" fmla="*/ 32 w 74"/>
                <a:gd name="T93" fmla="*/ 31 h 83"/>
                <a:gd name="T94" fmla="*/ 32 w 74"/>
                <a:gd name="T95" fmla="*/ 41 h 83"/>
                <a:gd name="T96" fmla="*/ 63 w 74"/>
                <a:gd name="T97" fmla="*/ 78 h 83"/>
                <a:gd name="T98" fmla="*/ 42 w 74"/>
                <a:gd name="T99" fmla="*/ 78 h 83"/>
                <a:gd name="T100" fmla="*/ 42 w 74"/>
                <a:gd name="T101" fmla="*/ 44 h 83"/>
                <a:gd name="T102" fmla="*/ 63 w 74"/>
                <a:gd name="T103" fmla="*/ 44 h 83"/>
                <a:gd name="T104" fmla="*/ 63 w 74"/>
                <a:gd name="T105" fmla="*/ 78 h 83"/>
                <a:gd name="T106" fmla="*/ 69 w 74"/>
                <a:gd name="T107" fmla="*/ 41 h 83"/>
                <a:gd name="T108" fmla="*/ 42 w 74"/>
                <a:gd name="T109" fmla="*/ 41 h 83"/>
                <a:gd name="T110" fmla="*/ 42 w 74"/>
                <a:gd name="T111" fmla="*/ 31 h 83"/>
                <a:gd name="T112" fmla="*/ 69 w 74"/>
                <a:gd name="T113" fmla="*/ 31 h 83"/>
                <a:gd name="T114" fmla="*/ 69 w 74"/>
                <a:gd name="T115" fmla="*/ 41 h 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</a:cxnLst>
              <a:rect l="0" t="0" r="r" b="b"/>
              <a:pathLst>
                <a:path w="74" h="83">
                  <a:moveTo>
                    <a:pt x="58" y="25"/>
                  </a:moveTo>
                  <a:cubicBezTo>
                    <a:pt x="60" y="24"/>
                    <a:pt x="61" y="23"/>
                    <a:pt x="63" y="22"/>
                  </a:cubicBezTo>
                  <a:cubicBezTo>
                    <a:pt x="65" y="19"/>
                    <a:pt x="67" y="16"/>
                    <a:pt x="68" y="12"/>
                  </a:cubicBezTo>
                  <a:cubicBezTo>
                    <a:pt x="69" y="9"/>
                    <a:pt x="68" y="5"/>
                    <a:pt x="65" y="3"/>
                  </a:cubicBezTo>
                  <a:cubicBezTo>
                    <a:pt x="63" y="1"/>
                    <a:pt x="61" y="0"/>
                    <a:pt x="58" y="0"/>
                  </a:cubicBezTo>
                  <a:cubicBezTo>
                    <a:pt x="54" y="0"/>
                    <a:pt x="50" y="2"/>
                    <a:pt x="46" y="5"/>
                  </a:cubicBezTo>
                  <a:cubicBezTo>
                    <a:pt x="41" y="11"/>
                    <a:pt x="38" y="18"/>
                    <a:pt x="36" y="24"/>
                  </a:cubicBezTo>
                  <a:cubicBezTo>
                    <a:pt x="35" y="18"/>
                    <a:pt x="32" y="11"/>
                    <a:pt x="27" y="6"/>
                  </a:cubicBezTo>
                  <a:cubicBezTo>
                    <a:pt x="25" y="4"/>
                    <a:pt x="21" y="2"/>
                    <a:pt x="18" y="2"/>
                  </a:cubicBezTo>
                  <a:cubicBezTo>
                    <a:pt x="15" y="2"/>
                    <a:pt x="13" y="3"/>
                    <a:pt x="11" y="5"/>
                  </a:cubicBezTo>
                  <a:cubicBezTo>
                    <a:pt x="7" y="9"/>
                    <a:pt x="8" y="16"/>
                    <a:pt x="12" y="21"/>
                  </a:cubicBezTo>
                  <a:cubicBezTo>
                    <a:pt x="14" y="23"/>
                    <a:pt x="16" y="24"/>
                    <a:pt x="18" y="25"/>
                  </a:cubicBezTo>
                  <a:cubicBezTo>
                    <a:pt x="0" y="25"/>
                    <a:pt x="0" y="25"/>
                    <a:pt x="0" y="25"/>
                  </a:cubicBezTo>
                  <a:cubicBezTo>
                    <a:pt x="0" y="46"/>
                    <a:pt x="0" y="46"/>
                    <a:pt x="0" y="46"/>
                  </a:cubicBezTo>
                  <a:cubicBezTo>
                    <a:pt x="6" y="46"/>
                    <a:pt x="6" y="46"/>
                    <a:pt x="6" y="46"/>
                  </a:cubicBezTo>
                  <a:cubicBezTo>
                    <a:pt x="6" y="83"/>
                    <a:pt x="6" y="83"/>
                    <a:pt x="6" y="83"/>
                  </a:cubicBezTo>
                  <a:cubicBezTo>
                    <a:pt x="69" y="83"/>
                    <a:pt x="69" y="83"/>
                    <a:pt x="69" y="83"/>
                  </a:cubicBezTo>
                  <a:cubicBezTo>
                    <a:pt x="69" y="46"/>
                    <a:pt x="69" y="46"/>
                    <a:pt x="69" y="46"/>
                  </a:cubicBezTo>
                  <a:cubicBezTo>
                    <a:pt x="74" y="46"/>
                    <a:pt x="74" y="46"/>
                    <a:pt x="74" y="46"/>
                  </a:cubicBezTo>
                  <a:cubicBezTo>
                    <a:pt x="74" y="25"/>
                    <a:pt x="74" y="25"/>
                    <a:pt x="74" y="25"/>
                  </a:cubicBezTo>
                  <a:lnTo>
                    <a:pt x="58" y="25"/>
                  </a:lnTo>
                  <a:close/>
                  <a:moveTo>
                    <a:pt x="50" y="10"/>
                  </a:moveTo>
                  <a:cubicBezTo>
                    <a:pt x="53" y="7"/>
                    <a:pt x="56" y="6"/>
                    <a:pt x="58" y="6"/>
                  </a:cubicBezTo>
                  <a:cubicBezTo>
                    <a:pt x="59" y="6"/>
                    <a:pt x="60" y="6"/>
                    <a:pt x="61" y="7"/>
                  </a:cubicBezTo>
                  <a:cubicBezTo>
                    <a:pt x="63" y="9"/>
                    <a:pt x="62" y="14"/>
                    <a:pt x="59" y="18"/>
                  </a:cubicBezTo>
                  <a:cubicBezTo>
                    <a:pt x="55" y="21"/>
                    <a:pt x="50" y="24"/>
                    <a:pt x="46" y="25"/>
                  </a:cubicBezTo>
                  <a:cubicBezTo>
                    <a:pt x="42" y="25"/>
                    <a:pt x="42" y="25"/>
                    <a:pt x="42" y="25"/>
                  </a:cubicBezTo>
                  <a:cubicBezTo>
                    <a:pt x="43" y="21"/>
                    <a:pt x="46" y="14"/>
                    <a:pt x="50" y="10"/>
                  </a:cubicBezTo>
                  <a:close/>
                  <a:moveTo>
                    <a:pt x="14" y="12"/>
                  </a:moveTo>
                  <a:cubicBezTo>
                    <a:pt x="14" y="12"/>
                    <a:pt x="14" y="10"/>
                    <a:pt x="15" y="9"/>
                  </a:cubicBezTo>
                  <a:cubicBezTo>
                    <a:pt x="16" y="8"/>
                    <a:pt x="17" y="8"/>
                    <a:pt x="18" y="8"/>
                  </a:cubicBezTo>
                  <a:cubicBezTo>
                    <a:pt x="18" y="8"/>
                    <a:pt x="18" y="8"/>
                    <a:pt x="18" y="8"/>
                  </a:cubicBezTo>
                  <a:cubicBezTo>
                    <a:pt x="20" y="8"/>
                    <a:pt x="22" y="9"/>
                    <a:pt x="23" y="10"/>
                  </a:cubicBezTo>
                  <a:cubicBezTo>
                    <a:pt x="26" y="13"/>
                    <a:pt x="28" y="18"/>
                    <a:pt x="30" y="23"/>
                  </a:cubicBezTo>
                  <a:cubicBezTo>
                    <a:pt x="30" y="23"/>
                    <a:pt x="30" y="23"/>
                    <a:pt x="30" y="24"/>
                  </a:cubicBezTo>
                  <a:cubicBezTo>
                    <a:pt x="30" y="24"/>
                    <a:pt x="29" y="24"/>
                    <a:pt x="29" y="23"/>
                  </a:cubicBezTo>
                  <a:cubicBezTo>
                    <a:pt x="24" y="22"/>
                    <a:pt x="19" y="20"/>
                    <a:pt x="17" y="17"/>
                  </a:cubicBezTo>
                  <a:cubicBezTo>
                    <a:pt x="15" y="16"/>
                    <a:pt x="14" y="14"/>
                    <a:pt x="14" y="12"/>
                  </a:cubicBezTo>
                  <a:close/>
                  <a:moveTo>
                    <a:pt x="32" y="78"/>
                  </a:moveTo>
                  <a:cubicBezTo>
                    <a:pt x="11" y="78"/>
                    <a:pt x="11" y="78"/>
                    <a:pt x="11" y="78"/>
                  </a:cubicBezTo>
                  <a:cubicBezTo>
                    <a:pt x="11" y="44"/>
                    <a:pt x="11" y="44"/>
                    <a:pt x="11" y="44"/>
                  </a:cubicBezTo>
                  <a:cubicBezTo>
                    <a:pt x="32" y="44"/>
                    <a:pt x="32" y="44"/>
                    <a:pt x="32" y="44"/>
                  </a:cubicBezTo>
                  <a:lnTo>
                    <a:pt x="32" y="78"/>
                  </a:lnTo>
                  <a:close/>
                  <a:moveTo>
                    <a:pt x="32" y="41"/>
                  </a:moveTo>
                  <a:cubicBezTo>
                    <a:pt x="6" y="41"/>
                    <a:pt x="6" y="41"/>
                    <a:pt x="6" y="41"/>
                  </a:cubicBezTo>
                  <a:cubicBezTo>
                    <a:pt x="6" y="31"/>
                    <a:pt x="6" y="31"/>
                    <a:pt x="6" y="31"/>
                  </a:cubicBezTo>
                  <a:cubicBezTo>
                    <a:pt x="32" y="31"/>
                    <a:pt x="32" y="31"/>
                    <a:pt x="32" y="31"/>
                  </a:cubicBezTo>
                  <a:lnTo>
                    <a:pt x="32" y="41"/>
                  </a:lnTo>
                  <a:close/>
                  <a:moveTo>
                    <a:pt x="63" y="78"/>
                  </a:moveTo>
                  <a:cubicBezTo>
                    <a:pt x="42" y="78"/>
                    <a:pt x="42" y="78"/>
                    <a:pt x="42" y="78"/>
                  </a:cubicBezTo>
                  <a:cubicBezTo>
                    <a:pt x="42" y="44"/>
                    <a:pt x="42" y="44"/>
                    <a:pt x="42" y="44"/>
                  </a:cubicBezTo>
                  <a:cubicBezTo>
                    <a:pt x="63" y="44"/>
                    <a:pt x="63" y="44"/>
                    <a:pt x="63" y="44"/>
                  </a:cubicBezTo>
                  <a:lnTo>
                    <a:pt x="63" y="78"/>
                  </a:lnTo>
                  <a:close/>
                  <a:moveTo>
                    <a:pt x="69" y="41"/>
                  </a:moveTo>
                  <a:cubicBezTo>
                    <a:pt x="42" y="41"/>
                    <a:pt x="42" y="41"/>
                    <a:pt x="42" y="41"/>
                  </a:cubicBezTo>
                  <a:cubicBezTo>
                    <a:pt x="42" y="31"/>
                    <a:pt x="42" y="31"/>
                    <a:pt x="42" y="31"/>
                  </a:cubicBezTo>
                  <a:cubicBezTo>
                    <a:pt x="69" y="31"/>
                    <a:pt x="69" y="31"/>
                    <a:pt x="69" y="31"/>
                  </a:cubicBezTo>
                  <a:lnTo>
                    <a:pt x="69" y="4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0" name="Freeform 39">
              <a:extLst>
                <a:ext uri="{FF2B5EF4-FFF2-40B4-BE49-F238E27FC236}">
                  <a16:creationId xmlns:a16="http://schemas.microsoft.com/office/drawing/2014/main" id="{06491838-3473-4248-8870-C03B6A9CF77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59" y="2360"/>
              <a:ext cx="95" cy="78"/>
            </a:xfrm>
            <a:custGeom>
              <a:avLst/>
              <a:gdLst>
                <a:gd name="T0" fmla="*/ 1 w 77"/>
                <a:gd name="T1" fmla="*/ 42 h 63"/>
                <a:gd name="T2" fmla="*/ 8 w 77"/>
                <a:gd name="T3" fmla="*/ 55 h 63"/>
                <a:gd name="T4" fmla="*/ 21 w 77"/>
                <a:gd name="T5" fmla="*/ 61 h 63"/>
                <a:gd name="T6" fmla="*/ 38 w 77"/>
                <a:gd name="T7" fmla="*/ 63 h 63"/>
                <a:gd name="T8" fmla="*/ 56 w 77"/>
                <a:gd name="T9" fmla="*/ 61 h 63"/>
                <a:gd name="T10" fmla="*/ 69 w 77"/>
                <a:gd name="T11" fmla="*/ 55 h 63"/>
                <a:gd name="T12" fmla="*/ 76 w 77"/>
                <a:gd name="T13" fmla="*/ 42 h 63"/>
                <a:gd name="T14" fmla="*/ 71 w 77"/>
                <a:gd name="T15" fmla="*/ 16 h 63"/>
                <a:gd name="T16" fmla="*/ 72 w 77"/>
                <a:gd name="T17" fmla="*/ 11 h 63"/>
                <a:gd name="T18" fmla="*/ 70 w 77"/>
                <a:gd name="T19" fmla="*/ 0 h 63"/>
                <a:gd name="T20" fmla="*/ 67 w 77"/>
                <a:gd name="T21" fmla="*/ 0 h 63"/>
                <a:gd name="T22" fmla="*/ 60 w 77"/>
                <a:gd name="T23" fmla="*/ 3 h 63"/>
                <a:gd name="T24" fmla="*/ 38 w 77"/>
                <a:gd name="T25" fmla="*/ 5 h 63"/>
                <a:gd name="T26" fmla="*/ 17 w 77"/>
                <a:gd name="T27" fmla="*/ 3 h 63"/>
                <a:gd name="T28" fmla="*/ 9 w 77"/>
                <a:gd name="T29" fmla="*/ 0 h 63"/>
                <a:gd name="T30" fmla="*/ 7 w 77"/>
                <a:gd name="T31" fmla="*/ 0 h 63"/>
                <a:gd name="T32" fmla="*/ 5 w 77"/>
                <a:gd name="T33" fmla="*/ 11 h 63"/>
                <a:gd name="T34" fmla="*/ 6 w 77"/>
                <a:gd name="T35" fmla="*/ 16 h 63"/>
                <a:gd name="T36" fmla="*/ 9 w 77"/>
                <a:gd name="T37" fmla="*/ 42 h 63"/>
                <a:gd name="T38" fmla="*/ 18 w 77"/>
                <a:gd name="T39" fmla="*/ 30 h 63"/>
                <a:gd name="T40" fmla="*/ 27 w 77"/>
                <a:gd name="T41" fmla="*/ 29 h 63"/>
                <a:gd name="T42" fmla="*/ 38 w 77"/>
                <a:gd name="T43" fmla="*/ 30 h 63"/>
                <a:gd name="T44" fmla="*/ 49 w 77"/>
                <a:gd name="T45" fmla="*/ 29 h 63"/>
                <a:gd name="T46" fmla="*/ 59 w 77"/>
                <a:gd name="T47" fmla="*/ 30 h 63"/>
                <a:gd name="T48" fmla="*/ 67 w 77"/>
                <a:gd name="T49" fmla="*/ 42 h 63"/>
                <a:gd name="T50" fmla="*/ 64 w 77"/>
                <a:gd name="T51" fmla="*/ 52 h 63"/>
                <a:gd name="T52" fmla="*/ 56 w 77"/>
                <a:gd name="T53" fmla="*/ 57 h 63"/>
                <a:gd name="T54" fmla="*/ 45 w 77"/>
                <a:gd name="T55" fmla="*/ 58 h 63"/>
                <a:gd name="T56" fmla="*/ 31 w 77"/>
                <a:gd name="T57" fmla="*/ 58 h 63"/>
                <a:gd name="T58" fmla="*/ 20 w 77"/>
                <a:gd name="T59" fmla="*/ 57 h 63"/>
                <a:gd name="T60" fmla="*/ 12 w 77"/>
                <a:gd name="T61" fmla="*/ 52 h 63"/>
                <a:gd name="T62" fmla="*/ 9 w 77"/>
                <a:gd name="T63" fmla="*/ 42 h 63"/>
                <a:gd name="T64" fmla="*/ 53 w 77"/>
                <a:gd name="T65" fmla="*/ 48 h 63"/>
                <a:gd name="T66" fmla="*/ 53 w 77"/>
                <a:gd name="T67" fmla="*/ 34 h 63"/>
                <a:gd name="T68" fmla="*/ 19 w 77"/>
                <a:gd name="T69" fmla="*/ 41 h 63"/>
                <a:gd name="T70" fmla="*/ 29 w 77"/>
                <a:gd name="T71" fmla="*/ 41 h 63"/>
                <a:gd name="T72" fmla="*/ 19 w 77"/>
                <a:gd name="T73" fmla="*/ 41 h 6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77" h="63">
                  <a:moveTo>
                    <a:pt x="0" y="32"/>
                  </a:moveTo>
                  <a:cubicBezTo>
                    <a:pt x="0" y="36"/>
                    <a:pt x="0" y="39"/>
                    <a:pt x="1" y="42"/>
                  </a:cubicBezTo>
                  <a:cubicBezTo>
                    <a:pt x="1" y="45"/>
                    <a:pt x="2" y="47"/>
                    <a:pt x="3" y="49"/>
                  </a:cubicBezTo>
                  <a:cubicBezTo>
                    <a:pt x="5" y="51"/>
                    <a:pt x="6" y="53"/>
                    <a:pt x="8" y="55"/>
                  </a:cubicBezTo>
                  <a:cubicBezTo>
                    <a:pt x="10" y="56"/>
                    <a:pt x="12" y="58"/>
                    <a:pt x="14" y="59"/>
                  </a:cubicBezTo>
                  <a:cubicBezTo>
                    <a:pt x="16" y="60"/>
                    <a:pt x="18" y="60"/>
                    <a:pt x="21" y="61"/>
                  </a:cubicBezTo>
                  <a:cubicBezTo>
                    <a:pt x="23" y="62"/>
                    <a:pt x="26" y="62"/>
                    <a:pt x="29" y="62"/>
                  </a:cubicBezTo>
                  <a:cubicBezTo>
                    <a:pt x="32" y="63"/>
                    <a:pt x="35" y="63"/>
                    <a:pt x="38" y="63"/>
                  </a:cubicBezTo>
                  <a:cubicBezTo>
                    <a:pt x="42" y="63"/>
                    <a:pt x="45" y="63"/>
                    <a:pt x="47" y="62"/>
                  </a:cubicBezTo>
                  <a:cubicBezTo>
                    <a:pt x="50" y="62"/>
                    <a:pt x="53" y="62"/>
                    <a:pt x="56" y="61"/>
                  </a:cubicBezTo>
                  <a:cubicBezTo>
                    <a:pt x="58" y="60"/>
                    <a:pt x="61" y="60"/>
                    <a:pt x="63" y="59"/>
                  </a:cubicBezTo>
                  <a:cubicBezTo>
                    <a:pt x="65" y="58"/>
                    <a:pt x="67" y="56"/>
                    <a:pt x="69" y="55"/>
                  </a:cubicBezTo>
                  <a:cubicBezTo>
                    <a:pt x="71" y="53"/>
                    <a:pt x="72" y="51"/>
                    <a:pt x="73" y="49"/>
                  </a:cubicBezTo>
                  <a:cubicBezTo>
                    <a:pt x="74" y="47"/>
                    <a:pt x="75" y="45"/>
                    <a:pt x="76" y="42"/>
                  </a:cubicBezTo>
                  <a:cubicBezTo>
                    <a:pt x="77" y="39"/>
                    <a:pt x="77" y="36"/>
                    <a:pt x="77" y="32"/>
                  </a:cubicBezTo>
                  <a:cubicBezTo>
                    <a:pt x="77" y="26"/>
                    <a:pt x="75" y="21"/>
                    <a:pt x="71" y="16"/>
                  </a:cubicBezTo>
                  <a:cubicBezTo>
                    <a:pt x="71" y="16"/>
                    <a:pt x="71" y="15"/>
                    <a:pt x="71" y="14"/>
                  </a:cubicBezTo>
                  <a:cubicBezTo>
                    <a:pt x="71" y="13"/>
                    <a:pt x="72" y="12"/>
                    <a:pt x="72" y="11"/>
                  </a:cubicBezTo>
                  <a:cubicBezTo>
                    <a:pt x="72" y="9"/>
                    <a:pt x="72" y="8"/>
                    <a:pt x="72" y="6"/>
                  </a:cubicBezTo>
                  <a:cubicBezTo>
                    <a:pt x="71" y="4"/>
                    <a:pt x="71" y="2"/>
                    <a:pt x="70" y="0"/>
                  </a:cubicBezTo>
                  <a:cubicBezTo>
                    <a:pt x="69" y="0"/>
                    <a:pt x="69" y="0"/>
                    <a:pt x="69" y="0"/>
                  </a:cubicBezTo>
                  <a:cubicBezTo>
                    <a:pt x="69" y="0"/>
                    <a:pt x="68" y="0"/>
                    <a:pt x="67" y="0"/>
                  </a:cubicBezTo>
                  <a:cubicBezTo>
                    <a:pt x="67" y="0"/>
                    <a:pt x="65" y="0"/>
                    <a:pt x="64" y="1"/>
                  </a:cubicBezTo>
                  <a:cubicBezTo>
                    <a:pt x="63" y="1"/>
                    <a:pt x="61" y="2"/>
                    <a:pt x="60" y="3"/>
                  </a:cubicBezTo>
                  <a:cubicBezTo>
                    <a:pt x="58" y="4"/>
                    <a:pt x="56" y="5"/>
                    <a:pt x="53" y="6"/>
                  </a:cubicBezTo>
                  <a:cubicBezTo>
                    <a:pt x="50" y="5"/>
                    <a:pt x="45" y="5"/>
                    <a:pt x="38" y="5"/>
                  </a:cubicBezTo>
                  <a:cubicBezTo>
                    <a:pt x="32" y="5"/>
                    <a:pt x="27" y="5"/>
                    <a:pt x="23" y="6"/>
                  </a:cubicBezTo>
                  <a:cubicBezTo>
                    <a:pt x="21" y="5"/>
                    <a:pt x="19" y="4"/>
                    <a:pt x="17" y="3"/>
                  </a:cubicBezTo>
                  <a:cubicBezTo>
                    <a:pt x="15" y="2"/>
                    <a:pt x="14" y="1"/>
                    <a:pt x="12" y="1"/>
                  </a:cubicBezTo>
                  <a:cubicBezTo>
                    <a:pt x="11" y="0"/>
                    <a:pt x="10" y="0"/>
                    <a:pt x="9" y="0"/>
                  </a:cubicBezTo>
                  <a:cubicBezTo>
                    <a:pt x="8" y="0"/>
                    <a:pt x="8" y="0"/>
                    <a:pt x="7" y="0"/>
                  </a:cubicBezTo>
                  <a:cubicBezTo>
                    <a:pt x="7" y="0"/>
                    <a:pt x="7" y="0"/>
                    <a:pt x="7" y="0"/>
                  </a:cubicBezTo>
                  <a:cubicBezTo>
                    <a:pt x="6" y="2"/>
                    <a:pt x="5" y="4"/>
                    <a:pt x="5" y="6"/>
                  </a:cubicBezTo>
                  <a:cubicBezTo>
                    <a:pt x="5" y="8"/>
                    <a:pt x="5" y="9"/>
                    <a:pt x="5" y="11"/>
                  </a:cubicBezTo>
                  <a:cubicBezTo>
                    <a:pt x="5" y="12"/>
                    <a:pt x="5" y="13"/>
                    <a:pt x="5" y="14"/>
                  </a:cubicBezTo>
                  <a:cubicBezTo>
                    <a:pt x="6" y="15"/>
                    <a:pt x="6" y="16"/>
                    <a:pt x="6" y="16"/>
                  </a:cubicBezTo>
                  <a:cubicBezTo>
                    <a:pt x="2" y="21"/>
                    <a:pt x="0" y="26"/>
                    <a:pt x="0" y="32"/>
                  </a:cubicBezTo>
                  <a:close/>
                  <a:moveTo>
                    <a:pt x="9" y="42"/>
                  </a:moveTo>
                  <a:cubicBezTo>
                    <a:pt x="9" y="38"/>
                    <a:pt x="11" y="35"/>
                    <a:pt x="14" y="32"/>
                  </a:cubicBezTo>
                  <a:cubicBezTo>
                    <a:pt x="15" y="31"/>
                    <a:pt x="16" y="30"/>
                    <a:pt x="18" y="30"/>
                  </a:cubicBezTo>
                  <a:cubicBezTo>
                    <a:pt x="19" y="29"/>
                    <a:pt x="20" y="29"/>
                    <a:pt x="22" y="29"/>
                  </a:cubicBezTo>
                  <a:cubicBezTo>
                    <a:pt x="24" y="29"/>
                    <a:pt x="25" y="29"/>
                    <a:pt x="27" y="29"/>
                  </a:cubicBezTo>
                  <a:cubicBezTo>
                    <a:pt x="28" y="29"/>
                    <a:pt x="30" y="29"/>
                    <a:pt x="32" y="29"/>
                  </a:cubicBezTo>
                  <a:cubicBezTo>
                    <a:pt x="35" y="30"/>
                    <a:pt x="36" y="30"/>
                    <a:pt x="38" y="30"/>
                  </a:cubicBezTo>
                  <a:cubicBezTo>
                    <a:pt x="40" y="30"/>
                    <a:pt x="42" y="30"/>
                    <a:pt x="44" y="29"/>
                  </a:cubicBezTo>
                  <a:cubicBezTo>
                    <a:pt x="46" y="29"/>
                    <a:pt x="48" y="29"/>
                    <a:pt x="49" y="29"/>
                  </a:cubicBezTo>
                  <a:cubicBezTo>
                    <a:pt x="51" y="29"/>
                    <a:pt x="52" y="29"/>
                    <a:pt x="54" y="29"/>
                  </a:cubicBezTo>
                  <a:cubicBezTo>
                    <a:pt x="56" y="29"/>
                    <a:pt x="57" y="29"/>
                    <a:pt x="59" y="30"/>
                  </a:cubicBezTo>
                  <a:cubicBezTo>
                    <a:pt x="60" y="30"/>
                    <a:pt x="61" y="31"/>
                    <a:pt x="62" y="32"/>
                  </a:cubicBezTo>
                  <a:cubicBezTo>
                    <a:pt x="65" y="35"/>
                    <a:pt x="67" y="38"/>
                    <a:pt x="67" y="42"/>
                  </a:cubicBezTo>
                  <a:cubicBezTo>
                    <a:pt x="67" y="44"/>
                    <a:pt x="67" y="46"/>
                    <a:pt x="66" y="48"/>
                  </a:cubicBezTo>
                  <a:cubicBezTo>
                    <a:pt x="66" y="49"/>
                    <a:pt x="65" y="51"/>
                    <a:pt x="64" y="52"/>
                  </a:cubicBezTo>
                  <a:cubicBezTo>
                    <a:pt x="63" y="53"/>
                    <a:pt x="62" y="54"/>
                    <a:pt x="61" y="55"/>
                  </a:cubicBezTo>
                  <a:cubicBezTo>
                    <a:pt x="59" y="55"/>
                    <a:pt x="58" y="56"/>
                    <a:pt x="56" y="57"/>
                  </a:cubicBezTo>
                  <a:cubicBezTo>
                    <a:pt x="55" y="57"/>
                    <a:pt x="53" y="57"/>
                    <a:pt x="51" y="58"/>
                  </a:cubicBezTo>
                  <a:cubicBezTo>
                    <a:pt x="48" y="58"/>
                    <a:pt x="46" y="58"/>
                    <a:pt x="45" y="58"/>
                  </a:cubicBezTo>
                  <a:cubicBezTo>
                    <a:pt x="43" y="58"/>
                    <a:pt x="41" y="58"/>
                    <a:pt x="38" y="58"/>
                  </a:cubicBezTo>
                  <a:cubicBezTo>
                    <a:pt x="35" y="58"/>
                    <a:pt x="33" y="58"/>
                    <a:pt x="31" y="58"/>
                  </a:cubicBezTo>
                  <a:cubicBezTo>
                    <a:pt x="30" y="58"/>
                    <a:pt x="28" y="58"/>
                    <a:pt x="25" y="58"/>
                  </a:cubicBezTo>
                  <a:cubicBezTo>
                    <a:pt x="23" y="57"/>
                    <a:pt x="21" y="57"/>
                    <a:pt x="20" y="57"/>
                  </a:cubicBezTo>
                  <a:cubicBezTo>
                    <a:pt x="19" y="56"/>
                    <a:pt x="17" y="55"/>
                    <a:pt x="16" y="55"/>
                  </a:cubicBezTo>
                  <a:cubicBezTo>
                    <a:pt x="14" y="54"/>
                    <a:pt x="13" y="53"/>
                    <a:pt x="12" y="52"/>
                  </a:cubicBezTo>
                  <a:cubicBezTo>
                    <a:pt x="11" y="51"/>
                    <a:pt x="11" y="49"/>
                    <a:pt x="10" y="48"/>
                  </a:cubicBezTo>
                  <a:cubicBezTo>
                    <a:pt x="9" y="46"/>
                    <a:pt x="9" y="44"/>
                    <a:pt x="9" y="42"/>
                  </a:cubicBezTo>
                  <a:close/>
                  <a:moveTo>
                    <a:pt x="48" y="41"/>
                  </a:moveTo>
                  <a:cubicBezTo>
                    <a:pt x="48" y="45"/>
                    <a:pt x="50" y="48"/>
                    <a:pt x="53" y="48"/>
                  </a:cubicBezTo>
                  <a:cubicBezTo>
                    <a:pt x="55" y="48"/>
                    <a:pt x="58" y="45"/>
                    <a:pt x="58" y="41"/>
                  </a:cubicBezTo>
                  <a:cubicBezTo>
                    <a:pt x="58" y="37"/>
                    <a:pt x="55" y="34"/>
                    <a:pt x="53" y="34"/>
                  </a:cubicBezTo>
                  <a:cubicBezTo>
                    <a:pt x="50" y="34"/>
                    <a:pt x="48" y="37"/>
                    <a:pt x="48" y="41"/>
                  </a:cubicBezTo>
                  <a:close/>
                  <a:moveTo>
                    <a:pt x="19" y="41"/>
                  </a:moveTo>
                  <a:cubicBezTo>
                    <a:pt x="19" y="45"/>
                    <a:pt x="21" y="48"/>
                    <a:pt x="24" y="48"/>
                  </a:cubicBezTo>
                  <a:cubicBezTo>
                    <a:pt x="27" y="48"/>
                    <a:pt x="29" y="45"/>
                    <a:pt x="29" y="41"/>
                  </a:cubicBezTo>
                  <a:cubicBezTo>
                    <a:pt x="29" y="37"/>
                    <a:pt x="27" y="34"/>
                    <a:pt x="24" y="34"/>
                  </a:cubicBezTo>
                  <a:cubicBezTo>
                    <a:pt x="21" y="34"/>
                    <a:pt x="19" y="37"/>
                    <a:pt x="19" y="4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1" name="Freeform 40">
              <a:extLst>
                <a:ext uri="{FF2B5EF4-FFF2-40B4-BE49-F238E27FC236}">
                  <a16:creationId xmlns:a16="http://schemas.microsoft.com/office/drawing/2014/main" id="{7286DAE3-B15F-49D9-8870-16F1F897D0F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62" y="1351"/>
              <a:ext cx="154" cy="154"/>
            </a:xfrm>
            <a:custGeom>
              <a:avLst/>
              <a:gdLst>
                <a:gd name="T0" fmla="*/ 0 w 125"/>
                <a:gd name="T1" fmla="*/ 63 h 125"/>
                <a:gd name="T2" fmla="*/ 125 w 125"/>
                <a:gd name="T3" fmla="*/ 63 h 125"/>
                <a:gd name="T4" fmla="*/ 98 w 125"/>
                <a:gd name="T5" fmla="*/ 83 h 125"/>
                <a:gd name="T6" fmla="*/ 117 w 125"/>
                <a:gd name="T7" fmla="*/ 67 h 125"/>
                <a:gd name="T8" fmla="*/ 98 w 125"/>
                <a:gd name="T9" fmla="*/ 83 h 125"/>
                <a:gd name="T10" fmla="*/ 25 w 125"/>
                <a:gd name="T11" fmla="*/ 58 h 125"/>
                <a:gd name="T12" fmla="*/ 13 w 125"/>
                <a:gd name="T13" fmla="*/ 42 h 125"/>
                <a:gd name="T14" fmla="*/ 90 w 125"/>
                <a:gd name="T15" fmla="*/ 42 h 125"/>
                <a:gd name="T16" fmla="*/ 67 w 125"/>
                <a:gd name="T17" fmla="*/ 58 h 125"/>
                <a:gd name="T18" fmla="*/ 90 w 125"/>
                <a:gd name="T19" fmla="*/ 42 h 125"/>
                <a:gd name="T20" fmla="*/ 67 w 125"/>
                <a:gd name="T21" fmla="*/ 9 h 125"/>
                <a:gd name="T22" fmla="*/ 82 w 125"/>
                <a:gd name="T23" fmla="*/ 23 h 125"/>
                <a:gd name="T24" fmla="*/ 67 w 125"/>
                <a:gd name="T25" fmla="*/ 33 h 125"/>
                <a:gd name="T26" fmla="*/ 53 w 125"/>
                <a:gd name="T27" fmla="*/ 12 h 125"/>
                <a:gd name="T28" fmla="*/ 59 w 125"/>
                <a:gd name="T29" fmla="*/ 33 h 125"/>
                <a:gd name="T30" fmla="*/ 43 w 125"/>
                <a:gd name="T31" fmla="*/ 23 h 125"/>
                <a:gd name="T32" fmla="*/ 59 w 125"/>
                <a:gd name="T33" fmla="*/ 58 h 125"/>
                <a:gd name="T34" fmla="*/ 36 w 125"/>
                <a:gd name="T35" fmla="*/ 42 h 125"/>
                <a:gd name="T36" fmla="*/ 13 w 125"/>
                <a:gd name="T37" fmla="*/ 83 h 125"/>
                <a:gd name="T38" fmla="*/ 25 w 125"/>
                <a:gd name="T39" fmla="*/ 67 h 125"/>
                <a:gd name="T40" fmla="*/ 13 w 125"/>
                <a:gd name="T41" fmla="*/ 83 h 125"/>
                <a:gd name="T42" fmla="*/ 59 w 125"/>
                <a:gd name="T43" fmla="*/ 67 h 125"/>
                <a:gd name="T44" fmla="*/ 36 w 125"/>
                <a:gd name="T45" fmla="*/ 83 h 125"/>
                <a:gd name="T46" fmla="*/ 59 w 125"/>
                <a:gd name="T47" fmla="*/ 92 h 125"/>
                <a:gd name="T48" fmla="*/ 53 w 125"/>
                <a:gd name="T49" fmla="*/ 113 h 125"/>
                <a:gd name="T50" fmla="*/ 38 w 125"/>
                <a:gd name="T51" fmla="*/ 92 h 125"/>
                <a:gd name="T52" fmla="*/ 82 w 125"/>
                <a:gd name="T53" fmla="*/ 102 h 125"/>
                <a:gd name="T54" fmla="*/ 67 w 125"/>
                <a:gd name="T55" fmla="*/ 116 h 125"/>
                <a:gd name="T56" fmla="*/ 87 w 125"/>
                <a:gd name="T57" fmla="*/ 92 h 125"/>
                <a:gd name="T58" fmla="*/ 67 w 125"/>
                <a:gd name="T59" fmla="*/ 83 h 125"/>
                <a:gd name="T60" fmla="*/ 92 w 125"/>
                <a:gd name="T61" fmla="*/ 67 h 125"/>
                <a:gd name="T62" fmla="*/ 67 w 125"/>
                <a:gd name="T63" fmla="*/ 83 h 125"/>
                <a:gd name="T64" fmla="*/ 98 w 125"/>
                <a:gd name="T65" fmla="*/ 42 h 125"/>
                <a:gd name="T66" fmla="*/ 117 w 125"/>
                <a:gd name="T67" fmla="*/ 58 h 125"/>
                <a:gd name="T68" fmla="*/ 108 w 125"/>
                <a:gd name="T69" fmla="*/ 33 h 125"/>
                <a:gd name="T70" fmla="*/ 86 w 125"/>
                <a:gd name="T71" fmla="*/ 14 h 125"/>
                <a:gd name="T72" fmla="*/ 108 w 125"/>
                <a:gd name="T73" fmla="*/ 33 h 125"/>
                <a:gd name="T74" fmla="*/ 39 w 125"/>
                <a:gd name="T75" fmla="*/ 14 h 125"/>
                <a:gd name="T76" fmla="*/ 17 w 125"/>
                <a:gd name="T77" fmla="*/ 33 h 125"/>
                <a:gd name="T78" fmla="*/ 17 w 125"/>
                <a:gd name="T79" fmla="*/ 92 h 125"/>
                <a:gd name="T80" fmla="*/ 39 w 125"/>
                <a:gd name="T81" fmla="*/ 111 h 125"/>
                <a:gd name="T82" fmla="*/ 17 w 125"/>
                <a:gd name="T83" fmla="*/ 92 h 125"/>
                <a:gd name="T84" fmla="*/ 86 w 125"/>
                <a:gd name="T85" fmla="*/ 111 h 125"/>
                <a:gd name="T86" fmla="*/ 108 w 125"/>
                <a:gd name="T87" fmla="*/ 92 h 1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125" h="125">
                  <a:moveTo>
                    <a:pt x="63" y="0"/>
                  </a:moveTo>
                  <a:cubicBezTo>
                    <a:pt x="28" y="0"/>
                    <a:pt x="0" y="28"/>
                    <a:pt x="0" y="63"/>
                  </a:cubicBezTo>
                  <a:cubicBezTo>
                    <a:pt x="0" y="97"/>
                    <a:pt x="28" y="125"/>
                    <a:pt x="63" y="125"/>
                  </a:cubicBezTo>
                  <a:cubicBezTo>
                    <a:pt x="97" y="125"/>
                    <a:pt x="125" y="97"/>
                    <a:pt x="125" y="63"/>
                  </a:cubicBezTo>
                  <a:cubicBezTo>
                    <a:pt x="125" y="28"/>
                    <a:pt x="97" y="0"/>
                    <a:pt x="63" y="0"/>
                  </a:cubicBezTo>
                  <a:close/>
                  <a:moveTo>
                    <a:pt x="98" y="83"/>
                  </a:moveTo>
                  <a:cubicBezTo>
                    <a:pt x="99" y="78"/>
                    <a:pt x="100" y="72"/>
                    <a:pt x="100" y="67"/>
                  </a:cubicBezTo>
                  <a:cubicBezTo>
                    <a:pt x="117" y="67"/>
                    <a:pt x="117" y="67"/>
                    <a:pt x="117" y="67"/>
                  </a:cubicBezTo>
                  <a:cubicBezTo>
                    <a:pt x="116" y="72"/>
                    <a:pt x="115" y="78"/>
                    <a:pt x="113" y="83"/>
                  </a:cubicBezTo>
                  <a:lnTo>
                    <a:pt x="98" y="83"/>
                  </a:lnTo>
                  <a:close/>
                  <a:moveTo>
                    <a:pt x="27" y="42"/>
                  </a:moveTo>
                  <a:cubicBezTo>
                    <a:pt x="26" y="47"/>
                    <a:pt x="26" y="53"/>
                    <a:pt x="25" y="58"/>
                  </a:cubicBezTo>
                  <a:cubicBezTo>
                    <a:pt x="9" y="58"/>
                    <a:pt x="9" y="58"/>
                    <a:pt x="9" y="58"/>
                  </a:cubicBezTo>
                  <a:cubicBezTo>
                    <a:pt x="9" y="53"/>
                    <a:pt x="11" y="47"/>
                    <a:pt x="13" y="42"/>
                  </a:cubicBezTo>
                  <a:lnTo>
                    <a:pt x="27" y="42"/>
                  </a:lnTo>
                  <a:close/>
                  <a:moveTo>
                    <a:pt x="90" y="42"/>
                  </a:moveTo>
                  <a:cubicBezTo>
                    <a:pt x="91" y="47"/>
                    <a:pt x="92" y="53"/>
                    <a:pt x="92" y="58"/>
                  </a:cubicBezTo>
                  <a:cubicBezTo>
                    <a:pt x="67" y="58"/>
                    <a:pt x="67" y="58"/>
                    <a:pt x="67" y="58"/>
                  </a:cubicBezTo>
                  <a:cubicBezTo>
                    <a:pt x="67" y="42"/>
                    <a:pt x="67" y="42"/>
                    <a:pt x="67" y="42"/>
                  </a:cubicBezTo>
                  <a:lnTo>
                    <a:pt x="90" y="42"/>
                  </a:lnTo>
                  <a:close/>
                  <a:moveTo>
                    <a:pt x="67" y="33"/>
                  </a:moveTo>
                  <a:cubicBezTo>
                    <a:pt x="67" y="9"/>
                    <a:pt x="67" y="9"/>
                    <a:pt x="67" y="9"/>
                  </a:cubicBezTo>
                  <a:cubicBezTo>
                    <a:pt x="69" y="10"/>
                    <a:pt x="71" y="11"/>
                    <a:pt x="73" y="12"/>
                  </a:cubicBezTo>
                  <a:cubicBezTo>
                    <a:pt x="76" y="14"/>
                    <a:pt x="79" y="18"/>
                    <a:pt x="82" y="23"/>
                  </a:cubicBezTo>
                  <a:cubicBezTo>
                    <a:pt x="84" y="26"/>
                    <a:pt x="86" y="30"/>
                    <a:pt x="87" y="33"/>
                  </a:cubicBezTo>
                  <a:cubicBezTo>
                    <a:pt x="67" y="33"/>
                    <a:pt x="67" y="33"/>
                    <a:pt x="67" y="33"/>
                  </a:cubicBezTo>
                  <a:close/>
                  <a:moveTo>
                    <a:pt x="43" y="23"/>
                  </a:moveTo>
                  <a:cubicBezTo>
                    <a:pt x="46" y="18"/>
                    <a:pt x="50" y="14"/>
                    <a:pt x="53" y="12"/>
                  </a:cubicBezTo>
                  <a:cubicBezTo>
                    <a:pt x="55" y="11"/>
                    <a:pt x="57" y="10"/>
                    <a:pt x="59" y="9"/>
                  </a:cubicBezTo>
                  <a:cubicBezTo>
                    <a:pt x="59" y="33"/>
                    <a:pt x="59" y="33"/>
                    <a:pt x="59" y="33"/>
                  </a:cubicBezTo>
                  <a:cubicBezTo>
                    <a:pt x="38" y="33"/>
                    <a:pt x="38" y="33"/>
                    <a:pt x="38" y="33"/>
                  </a:cubicBezTo>
                  <a:cubicBezTo>
                    <a:pt x="40" y="30"/>
                    <a:pt x="41" y="26"/>
                    <a:pt x="43" y="23"/>
                  </a:cubicBezTo>
                  <a:close/>
                  <a:moveTo>
                    <a:pt x="59" y="42"/>
                  </a:moveTo>
                  <a:cubicBezTo>
                    <a:pt x="59" y="58"/>
                    <a:pt x="59" y="58"/>
                    <a:pt x="59" y="58"/>
                  </a:cubicBezTo>
                  <a:cubicBezTo>
                    <a:pt x="34" y="58"/>
                    <a:pt x="34" y="58"/>
                    <a:pt x="34" y="58"/>
                  </a:cubicBezTo>
                  <a:cubicBezTo>
                    <a:pt x="34" y="53"/>
                    <a:pt x="35" y="47"/>
                    <a:pt x="36" y="42"/>
                  </a:cubicBezTo>
                  <a:lnTo>
                    <a:pt x="59" y="42"/>
                  </a:lnTo>
                  <a:close/>
                  <a:moveTo>
                    <a:pt x="13" y="83"/>
                  </a:moveTo>
                  <a:cubicBezTo>
                    <a:pt x="11" y="78"/>
                    <a:pt x="9" y="72"/>
                    <a:pt x="9" y="67"/>
                  </a:cubicBezTo>
                  <a:cubicBezTo>
                    <a:pt x="25" y="67"/>
                    <a:pt x="25" y="67"/>
                    <a:pt x="25" y="67"/>
                  </a:cubicBezTo>
                  <a:cubicBezTo>
                    <a:pt x="26" y="72"/>
                    <a:pt x="26" y="78"/>
                    <a:pt x="27" y="83"/>
                  </a:cubicBezTo>
                  <a:lnTo>
                    <a:pt x="13" y="83"/>
                  </a:lnTo>
                  <a:close/>
                  <a:moveTo>
                    <a:pt x="34" y="67"/>
                  </a:moveTo>
                  <a:cubicBezTo>
                    <a:pt x="59" y="67"/>
                    <a:pt x="59" y="67"/>
                    <a:pt x="59" y="67"/>
                  </a:cubicBezTo>
                  <a:cubicBezTo>
                    <a:pt x="59" y="83"/>
                    <a:pt x="59" y="83"/>
                    <a:pt x="59" y="83"/>
                  </a:cubicBezTo>
                  <a:cubicBezTo>
                    <a:pt x="36" y="83"/>
                    <a:pt x="36" y="83"/>
                    <a:pt x="36" y="83"/>
                  </a:cubicBezTo>
                  <a:cubicBezTo>
                    <a:pt x="35" y="78"/>
                    <a:pt x="34" y="72"/>
                    <a:pt x="34" y="67"/>
                  </a:cubicBezTo>
                  <a:close/>
                  <a:moveTo>
                    <a:pt x="59" y="92"/>
                  </a:moveTo>
                  <a:cubicBezTo>
                    <a:pt x="59" y="116"/>
                    <a:pt x="59" y="116"/>
                    <a:pt x="59" y="116"/>
                  </a:cubicBezTo>
                  <a:cubicBezTo>
                    <a:pt x="57" y="115"/>
                    <a:pt x="55" y="114"/>
                    <a:pt x="53" y="113"/>
                  </a:cubicBezTo>
                  <a:cubicBezTo>
                    <a:pt x="50" y="111"/>
                    <a:pt x="46" y="107"/>
                    <a:pt x="43" y="102"/>
                  </a:cubicBezTo>
                  <a:cubicBezTo>
                    <a:pt x="41" y="99"/>
                    <a:pt x="40" y="96"/>
                    <a:pt x="38" y="92"/>
                  </a:cubicBezTo>
                  <a:cubicBezTo>
                    <a:pt x="59" y="92"/>
                    <a:pt x="59" y="92"/>
                    <a:pt x="59" y="92"/>
                  </a:cubicBezTo>
                  <a:close/>
                  <a:moveTo>
                    <a:pt x="82" y="102"/>
                  </a:moveTo>
                  <a:cubicBezTo>
                    <a:pt x="79" y="107"/>
                    <a:pt x="76" y="111"/>
                    <a:pt x="73" y="113"/>
                  </a:cubicBezTo>
                  <a:cubicBezTo>
                    <a:pt x="71" y="114"/>
                    <a:pt x="69" y="115"/>
                    <a:pt x="67" y="116"/>
                  </a:cubicBezTo>
                  <a:cubicBezTo>
                    <a:pt x="67" y="92"/>
                    <a:pt x="67" y="92"/>
                    <a:pt x="67" y="92"/>
                  </a:cubicBezTo>
                  <a:cubicBezTo>
                    <a:pt x="87" y="92"/>
                    <a:pt x="87" y="92"/>
                    <a:pt x="87" y="92"/>
                  </a:cubicBezTo>
                  <a:cubicBezTo>
                    <a:pt x="86" y="96"/>
                    <a:pt x="84" y="99"/>
                    <a:pt x="82" y="102"/>
                  </a:cubicBezTo>
                  <a:close/>
                  <a:moveTo>
                    <a:pt x="67" y="83"/>
                  </a:moveTo>
                  <a:cubicBezTo>
                    <a:pt x="67" y="67"/>
                    <a:pt x="67" y="67"/>
                    <a:pt x="67" y="67"/>
                  </a:cubicBezTo>
                  <a:cubicBezTo>
                    <a:pt x="92" y="67"/>
                    <a:pt x="92" y="67"/>
                    <a:pt x="92" y="67"/>
                  </a:cubicBezTo>
                  <a:cubicBezTo>
                    <a:pt x="92" y="72"/>
                    <a:pt x="91" y="78"/>
                    <a:pt x="90" y="83"/>
                  </a:cubicBezTo>
                  <a:lnTo>
                    <a:pt x="67" y="83"/>
                  </a:lnTo>
                  <a:close/>
                  <a:moveTo>
                    <a:pt x="100" y="58"/>
                  </a:moveTo>
                  <a:cubicBezTo>
                    <a:pt x="100" y="53"/>
                    <a:pt x="99" y="47"/>
                    <a:pt x="98" y="42"/>
                  </a:cubicBezTo>
                  <a:cubicBezTo>
                    <a:pt x="113" y="42"/>
                    <a:pt x="113" y="42"/>
                    <a:pt x="113" y="42"/>
                  </a:cubicBezTo>
                  <a:cubicBezTo>
                    <a:pt x="115" y="47"/>
                    <a:pt x="116" y="53"/>
                    <a:pt x="117" y="58"/>
                  </a:cubicBezTo>
                  <a:lnTo>
                    <a:pt x="100" y="58"/>
                  </a:lnTo>
                  <a:close/>
                  <a:moveTo>
                    <a:pt x="108" y="33"/>
                  </a:moveTo>
                  <a:cubicBezTo>
                    <a:pt x="96" y="33"/>
                    <a:pt x="96" y="33"/>
                    <a:pt x="96" y="33"/>
                  </a:cubicBezTo>
                  <a:cubicBezTo>
                    <a:pt x="93" y="26"/>
                    <a:pt x="90" y="19"/>
                    <a:pt x="86" y="14"/>
                  </a:cubicBezTo>
                  <a:cubicBezTo>
                    <a:pt x="92" y="16"/>
                    <a:pt x="97" y="20"/>
                    <a:pt x="101" y="24"/>
                  </a:cubicBezTo>
                  <a:cubicBezTo>
                    <a:pt x="104" y="27"/>
                    <a:pt x="106" y="30"/>
                    <a:pt x="108" y="33"/>
                  </a:cubicBezTo>
                  <a:close/>
                  <a:moveTo>
                    <a:pt x="25" y="24"/>
                  </a:moveTo>
                  <a:cubicBezTo>
                    <a:pt x="29" y="20"/>
                    <a:pt x="34" y="16"/>
                    <a:pt x="39" y="14"/>
                  </a:cubicBezTo>
                  <a:cubicBezTo>
                    <a:pt x="35" y="19"/>
                    <a:pt x="32" y="26"/>
                    <a:pt x="30" y="33"/>
                  </a:cubicBezTo>
                  <a:cubicBezTo>
                    <a:pt x="17" y="33"/>
                    <a:pt x="17" y="33"/>
                    <a:pt x="17" y="33"/>
                  </a:cubicBezTo>
                  <a:cubicBezTo>
                    <a:pt x="19" y="30"/>
                    <a:pt x="22" y="27"/>
                    <a:pt x="25" y="24"/>
                  </a:cubicBezTo>
                  <a:close/>
                  <a:moveTo>
                    <a:pt x="17" y="92"/>
                  </a:moveTo>
                  <a:cubicBezTo>
                    <a:pt x="30" y="92"/>
                    <a:pt x="30" y="92"/>
                    <a:pt x="30" y="92"/>
                  </a:cubicBezTo>
                  <a:cubicBezTo>
                    <a:pt x="32" y="99"/>
                    <a:pt x="35" y="106"/>
                    <a:pt x="39" y="111"/>
                  </a:cubicBezTo>
                  <a:cubicBezTo>
                    <a:pt x="34" y="109"/>
                    <a:pt x="29" y="105"/>
                    <a:pt x="25" y="101"/>
                  </a:cubicBezTo>
                  <a:cubicBezTo>
                    <a:pt x="22" y="98"/>
                    <a:pt x="19" y="95"/>
                    <a:pt x="17" y="92"/>
                  </a:cubicBezTo>
                  <a:close/>
                  <a:moveTo>
                    <a:pt x="101" y="101"/>
                  </a:moveTo>
                  <a:cubicBezTo>
                    <a:pt x="97" y="105"/>
                    <a:pt x="92" y="109"/>
                    <a:pt x="86" y="111"/>
                  </a:cubicBezTo>
                  <a:cubicBezTo>
                    <a:pt x="90" y="106"/>
                    <a:pt x="93" y="99"/>
                    <a:pt x="96" y="92"/>
                  </a:cubicBezTo>
                  <a:cubicBezTo>
                    <a:pt x="108" y="92"/>
                    <a:pt x="108" y="92"/>
                    <a:pt x="108" y="92"/>
                  </a:cubicBezTo>
                  <a:cubicBezTo>
                    <a:pt x="106" y="95"/>
                    <a:pt x="104" y="98"/>
                    <a:pt x="101" y="10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2" name="Freeform 41">
              <a:extLst>
                <a:ext uri="{FF2B5EF4-FFF2-40B4-BE49-F238E27FC236}">
                  <a16:creationId xmlns:a16="http://schemas.microsoft.com/office/drawing/2014/main" id="{25769E3F-76E8-4761-A4C0-76747A92F91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33" y="1270"/>
              <a:ext cx="72" cy="73"/>
            </a:xfrm>
            <a:custGeom>
              <a:avLst/>
              <a:gdLst>
                <a:gd name="T0" fmla="*/ 49 w 59"/>
                <a:gd name="T1" fmla="*/ 0 h 59"/>
                <a:gd name="T2" fmla="*/ 9 w 59"/>
                <a:gd name="T3" fmla="*/ 0 h 59"/>
                <a:gd name="T4" fmla="*/ 0 w 59"/>
                <a:gd name="T5" fmla="*/ 10 h 59"/>
                <a:gd name="T6" fmla="*/ 0 w 59"/>
                <a:gd name="T7" fmla="*/ 49 h 59"/>
                <a:gd name="T8" fmla="*/ 9 w 59"/>
                <a:gd name="T9" fmla="*/ 59 h 59"/>
                <a:gd name="T10" fmla="*/ 49 w 59"/>
                <a:gd name="T11" fmla="*/ 59 h 59"/>
                <a:gd name="T12" fmla="*/ 59 w 59"/>
                <a:gd name="T13" fmla="*/ 49 h 59"/>
                <a:gd name="T14" fmla="*/ 59 w 59"/>
                <a:gd name="T15" fmla="*/ 10 h 59"/>
                <a:gd name="T16" fmla="*/ 49 w 59"/>
                <a:gd name="T17" fmla="*/ 0 h 59"/>
                <a:gd name="T18" fmla="*/ 40 w 59"/>
                <a:gd name="T19" fmla="*/ 2 h 59"/>
                <a:gd name="T20" fmla="*/ 40 w 59"/>
                <a:gd name="T21" fmla="*/ 11 h 59"/>
                <a:gd name="T22" fmla="*/ 31 w 59"/>
                <a:gd name="T23" fmla="*/ 11 h 59"/>
                <a:gd name="T24" fmla="*/ 31 w 59"/>
                <a:gd name="T25" fmla="*/ 2 h 59"/>
                <a:gd name="T26" fmla="*/ 40 w 59"/>
                <a:gd name="T27" fmla="*/ 2 h 59"/>
                <a:gd name="T28" fmla="*/ 27 w 59"/>
                <a:gd name="T29" fmla="*/ 2 h 59"/>
                <a:gd name="T30" fmla="*/ 27 w 59"/>
                <a:gd name="T31" fmla="*/ 11 h 59"/>
                <a:gd name="T32" fmla="*/ 18 w 59"/>
                <a:gd name="T33" fmla="*/ 11 h 59"/>
                <a:gd name="T34" fmla="*/ 18 w 59"/>
                <a:gd name="T35" fmla="*/ 2 h 59"/>
                <a:gd name="T36" fmla="*/ 27 w 59"/>
                <a:gd name="T37" fmla="*/ 2 h 59"/>
                <a:gd name="T38" fmla="*/ 1 w 59"/>
                <a:gd name="T39" fmla="*/ 11 h 59"/>
                <a:gd name="T40" fmla="*/ 1 w 59"/>
                <a:gd name="T41" fmla="*/ 10 h 59"/>
                <a:gd name="T42" fmla="*/ 9 w 59"/>
                <a:gd name="T43" fmla="*/ 2 h 59"/>
                <a:gd name="T44" fmla="*/ 14 w 59"/>
                <a:gd name="T45" fmla="*/ 2 h 59"/>
                <a:gd name="T46" fmla="*/ 14 w 59"/>
                <a:gd name="T47" fmla="*/ 11 h 59"/>
                <a:gd name="T48" fmla="*/ 1 w 59"/>
                <a:gd name="T49" fmla="*/ 11 h 59"/>
                <a:gd name="T50" fmla="*/ 44 w 59"/>
                <a:gd name="T51" fmla="*/ 37 h 59"/>
                <a:gd name="T52" fmla="*/ 33 w 59"/>
                <a:gd name="T53" fmla="*/ 37 h 59"/>
                <a:gd name="T54" fmla="*/ 33 w 59"/>
                <a:gd name="T55" fmla="*/ 48 h 59"/>
                <a:gd name="T56" fmla="*/ 25 w 59"/>
                <a:gd name="T57" fmla="*/ 48 h 59"/>
                <a:gd name="T58" fmla="*/ 25 w 59"/>
                <a:gd name="T59" fmla="*/ 37 h 59"/>
                <a:gd name="T60" fmla="*/ 14 w 59"/>
                <a:gd name="T61" fmla="*/ 37 h 59"/>
                <a:gd name="T62" fmla="*/ 14 w 59"/>
                <a:gd name="T63" fmla="*/ 29 h 59"/>
                <a:gd name="T64" fmla="*/ 25 w 59"/>
                <a:gd name="T65" fmla="*/ 29 h 59"/>
                <a:gd name="T66" fmla="*/ 25 w 59"/>
                <a:gd name="T67" fmla="*/ 18 h 59"/>
                <a:gd name="T68" fmla="*/ 33 w 59"/>
                <a:gd name="T69" fmla="*/ 18 h 59"/>
                <a:gd name="T70" fmla="*/ 33 w 59"/>
                <a:gd name="T71" fmla="*/ 29 h 59"/>
                <a:gd name="T72" fmla="*/ 44 w 59"/>
                <a:gd name="T73" fmla="*/ 29 h 59"/>
                <a:gd name="T74" fmla="*/ 44 w 59"/>
                <a:gd name="T75" fmla="*/ 37 h 59"/>
                <a:gd name="T76" fmla="*/ 57 w 59"/>
                <a:gd name="T77" fmla="*/ 11 h 59"/>
                <a:gd name="T78" fmla="*/ 44 w 59"/>
                <a:gd name="T79" fmla="*/ 11 h 59"/>
                <a:gd name="T80" fmla="*/ 44 w 59"/>
                <a:gd name="T81" fmla="*/ 2 h 59"/>
                <a:gd name="T82" fmla="*/ 49 w 59"/>
                <a:gd name="T83" fmla="*/ 2 h 59"/>
                <a:gd name="T84" fmla="*/ 57 w 59"/>
                <a:gd name="T85" fmla="*/ 10 h 59"/>
                <a:gd name="T86" fmla="*/ 57 w 59"/>
                <a:gd name="T87" fmla="*/ 11 h 5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59" h="59">
                  <a:moveTo>
                    <a:pt x="49" y="0"/>
                  </a:moveTo>
                  <a:cubicBezTo>
                    <a:pt x="9" y="0"/>
                    <a:pt x="9" y="0"/>
                    <a:pt x="9" y="0"/>
                  </a:cubicBezTo>
                  <a:cubicBezTo>
                    <a:pt x="4" y="0"/>
                    <a:pt x="0" y="4"/>
                    <a:pt x="0" y="10"/>
                  </a:cubicBezTo>
                  <a:cubicBezTo>
                    <a:pt x="0" y="49"/>
                    <a:pt x="0" y="49"/>
                    <a:pt x="0" y="49"/>
                  </a:cubicBezTo>
                  <a:cubicBezTo>
                    <a:pt x="0" y="55"/>
                    <a:pt x="4" y="59"/>
                    <a:pt x="9" y="59"/>
                  </a:cubicBezTo>
                  <a:cubicBezTo>
                    <a:pt x="49" y="59"/>
                    <a:pt x="49" y="59"/>
                    <a:pt x="49" y="59"/>
                  </a:cubicBezTo>
                  <a:cubicBezTo>
                    <a:pt x="54" y="59"/>
                    <a:pt x="59" y="55"/>
                    <a:pt x="59" y="49"/>
                  </a:cubicBezTo>
                  <a:cubicBezTo>
                    <a:pt x="59" y="10"/>
                    <a:pt x="59" y="10"/>
                    <a:pt x="59" y="10"/>
                  </a:cubicBezTo>
                  <a:cubicBezTo>
                    <a:pt x="59" y="4"/>
                    <a:pt x="54" y="0"/>
                    <a:pt x="49" y="0"/>
                  </a:cubicBezTo>
                  <a:close/>
                  <a:moveTo>
                    <a:pt x="40" y="2"/>
                  </a:moveTo>
                  <a:cubicBezTo>
                    <a:pt x="40" y="11"/>
                    <a:pt x="40" y="11"/>
                    <a:pt x="40" y="11"/>
                  </a:cubicBezTo>
                  <a:cubicBezTo>
                    <a:pt x="31" y="11"/>
                    <a:pt x="31" y="11"/>
                    <a:pt x="31" y="11"/>
                  </a:cubicBezTo>
                  <a:cubicBezTo>
                    <a:pt x="31" y="2"/>
                    <a:pt x="31" y="2"/>
                    <a:pt x="31" y="2"/>
                  </a:cubicBezTo>
                  <a:lnTo>
                    <a:pt x="40" y="2"/>
                  </a:lnTo>
                  <a:close/>
                  <a:moveTo>
                    <a:pt x="27" y="2"/>
                  </a:moveTo>
                  <a:cubicBezTo>
                    <a:pt x="27" y="11"/>
                    <a:pt x="27" y="11"/>
                    <a:pt x="27" y="11"/>
                  </a:cubicBezTo>
                  <a:cubicBezTo>
                    <a:pt x="18" y="11"/>
                    <a:pt x="18" y="11"/>
                    <a:pt x="18" y="11"/>
                  </a:cubicBezTo>
                  <a:cubicBezTo>
                    <a:pt x="18" y="2"/>
                    <a:pt x="18" y="2"/>
                    <a:pt x="18" y="2"/>
                  </a:cubicBezTo>
                  <a:lnTo>
                    <a:pt x="27" y="2"/>
                  </a:lnTo>
                  <a:close/>
                  <a:moveTo>
                    <a:pt x="1" y="11"/>
                  </a:moveTo>
                  <a:cubicBezTo>
                    <a:pt x="1" y="10"/>
                    <a:pt x="1" y="10"/>
                    <a:pt x="1" y="10"/>
                  </a:cubicBezTo>
                  <a:cubicBezTo>
                    <a:pt x="1" y="5"/>
                    <a:pt x="5" y="2"/>
                    <a:pt x="9" y="2"/>
                  </a:cubicBezTo>
                  <a:cubicBezTo>
                    <a:pt x="14" y="2"/>
                    <a:pt x="14" y="2"/>
                    <a:pt x="14" y="2"/>
                  </a:cubicBezTo>
                  <a:cubicBezTo>
                    <a:pt x="14" y="11"/>
                    <a:pt x="14" y="11"/>
                    <a:pt x="14" y="11"/>
                  </a:cubicBezTo>
                  <a:lnTo>
                    <a:pt x="1" y="11"/>
                  </a:lnTo>
                  <a:close/>
                  <a:moveTo>
                    <a:pt x="44" y="37"/>
                  </a:moveTo>
                  <a:cubicBezTo>
                    <a:pt x="33" y="37"/>
                    <a:pt x="33" y="37"/>
                    <a:pt x="33" y="37"/>
                  </a:cubicBezTo>
                  <a:cubicBezTo>
                    <a:pt x="33" y="48"/>
                    <a:pt x="33" y="48"/>
                    <a:pt x="33" y="48"/>
                  </a:cubicBezTo>
                  <a:cubicBezTo>
                    <a:pt x="25" y="48"/>
                    <a:pt x="25" y="48"/>
                    <a:pt x="25" y="48"/>
                  </a:cubicBezTo>
                  <a:cubicBezTo>
                    <a:pt x="25" y="37"/>
                    <a:pt x="25" y="37"/>
                    <a:pt x="25" y="37"/>
                  </a:cubicBezTo>
                  <a:cubicBezTo>
                    <a:pt x="14" y="37"/>
                    <a:pt x="14" y="37"/>
                    <a:pt x="14" y="37"/>
                  </a:cubicBezTo>
                  <a:cubicBezTo>
                    <a:pt x="14" y="29"/>
                    <a:pt x="14" y="29"/>
                    <a:pt x="14" y="29"/>
                  </a:cubicBezTo>
                  <a:cubicBezTo>
                    <a:pt x="25" y="29"/>
                    <a:pt x="25" y="29"/>
                    <a:pt x="25" y="29"/>
                  </a:cubicBezTo>
                  <a:cubicBezTo>
                    <a:pt x="25" y="18"/>
                    <a:pt x="25" y="18"/>
                    <a:pt x="25" y="18"/>
                  </a:cubicBezTo>
                  <a:cubicBezTo>
                    <a:pt x="33" y="18"/>
                    <a:pt x="33" y="18"/>
                    <a:pt x="33" y="18"/>
                  </a:cubicBezTo>
                  <a:cubicBezTo>
                    <a:pt x="33" y="29"/>
                    <a:pt x="33" y="29"/>
                    <a:pt x="33" y="29"/>
                  </a:cubicBezTo>
                  <a:cubicBezTo>
                    <a:pt x="44" y="29"/>
                    <a:pt x="44" y="29"/>
                    <a:pt x="44" y="29"/>
                  </a:cubicBezTo>
                  <a:lnTo>
                    <a:pt x="44" y="37"/>
                  </a:lnTo>
                  <a:close/>
                  <a:moveTo>
                    <a:pt x="57" y="11"/>
                  </a:moveTo>
                  <a:cubicBezTo>
                    <a:pt x="44" y="11"/>
                    <a:pt x="44" y="11"/>
                    <a:pt x="44" y="11"/>
                  </a:cubicBezTo>
                  <a:cubicBezTo>
                    <a:pt x="44" y="2"/>
                    <a:pt x="44" y="2"/>
                    <a:pt x="44" y="2"/>
                  </a:cubicBezTo>
                  <a:cubicBezTo>
                    <a:pt x="49" y="2"/>
                    <a:pt x="49" y="2"/>
                    <a:pt x="49" y="2"/>
                  </a:cubicBezTo>
                  <a:cubicBezTo>
                    <a:pt x="53" y="2"/>
                    <a:pt x="57" y="5"/>
                    <a:pt x="57" y="10"/>
                  </a:cubicBezTo>
                  <a:lnTo>
                    <a:pt x="57" y="1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3" name="Freeform 42">
              <a:extLst>
                <a:ext uri="{FF2B5EF4-FFF2-40B4-BE49-F238E27FC236}">
                  <a16:creationId xmlns:a16="http://schemas.microsoft.com/office/drawing/2014/main" id="{EBBB38EB-3C6C-4CC4-9C07-FA1415C27EF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15" y="1285"/>
              <a:ext cx="68" cy="54"/>
            </a:xfrm>
            <a:custGeom>
              <a:avLst/>
              <a:gdLst>
                <a:gd name="T0" fmla="*/ 26 w 68"/>
                <a:gd name="T1" fmla="*/ 54 h 54"/>
                <a:gd name="T2" fmla="*/ 0 w 68"/>
                <a:gd name="T3" fmla="*/ 28 h 54"/>
                <a:gd name="T4" fmla="*/ 14 w 68"/>
                <a:gd name="T5" fmla="*/ 16 h 54"/>
                <a:gd name="T6" fmla="*/ 26 w 68"/>
                <a:gd name="T7" fmla="*/ 28 h 54"/>
                <a:gd name="T8" fmla="*/ 54 w 68"/>
                <a:gd name="T9" fmla="*/ 0 h 54"/>
                <a:gd name="T10" fmla="*/ 68 w 68"/>
                <a:gd name="T11" fmla="*/ 14 h 54"/>
                <a:gd name="T12" fmla="*/ 26 w 68"/>
                <a:gd name="T13" fmla="*/ 54 h 54"/>
                <a:gd name="T14" fmla="*/ 7 w 68"/>
                <a:gd name="T15" fmla="*/ 28 h 54"/>
                <a:gd name="T16" fmla="*/ 26 w 68"/>
                <a:gd name="T17" fmla="*/ 47 h 54"/>
                <a:gd name="T18" fmla="*/ 60 w 68"/>
                <a:gd name="T19" fmla="*/ 14 h 54"/>
                <a:gd name="T20" fmla="*/ 54 w 68"/>
                <a:gd name="T21" fmla="*/ 8 h 54"/>
                <a:gd name="T22" fmla="*/ 26 w 68"/>
                <a:gd name="T23" fmla="*/ 36 h 54"/>
                <a:gd name="T24" fmla="*/ 14 w 68"/>
                <a:gd name="T25" fmla="*/ 22 h 54"/>
                <a:gd name="T26" fmla="*/ 7 w 68"/>
                <a:gd name="T27" fmla="*/ 28 h 5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</a:cxnLst>
              <a:rect l="0" t="0" r="r" b="b"/>
              <a:pathLst>
                <a:path w="68" h="54">
                  <a:moveTo>
                    <a:pt x="26" y="54"/>
                  </a:moveTo>
                  <a:lnTo>
                    <a:pt x="0" y="28"/>
                  </a:lnTo>
                  <a:lnTo>
                    <a:pt x="14" y="16"/>
                  </a:lnTo>
                  <a:lnTo>
                    <a:pt x="26" y="28"/>
                  </a:lnTo>
                  <a:lnTo>
                    <a:pt x="54" y="0"/>
                  </a:lnTo>
                  <a:lnTo>
                    <a:pt x="68" y="14"/>
                  </a:lnTo>
                  <a:lnTo>
                    <a:pt x="26" y="54"/>
                  </a:lnTo>
                  <a:close/>
                  <a:moveTo>
                    <a:pt x="7" y="28"/>
                  </a:moveTo>
                  <a:lnTo>
                    <a:pt x="26" y="47"/>
                  </a:lnTo>
                  <a:lnTo>
                    <a:pt x="60" y="14"/>
                  </a:lnTo>
                  <a:lnTo>
                    <a:pt x="54" y="8"/>
                  </a:lnTo>
                  <a:lnTo>
                    <a:pt x="26" y="36"/>
                  </a:lnTo>
                  <a:lnTo>
                    <a:pt x="14" y="22"/>
                  </a:lnTo>
                  <a:lnTo>
                    <a:pt x="7" y="2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4" name="Freeform 43">
              <a:extLst>
                <a:ext uri="{FF2B5EF4-FFF2-40B4-BE49-F238E27FC236}">
                  <a16:creationId xmlns:a16="http://schemas.microsoft.com/office/drawing/2014/main" id="{9F3E761A-6E4C-439F-B703-56174CC1AFE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14" y="2441"/>
              <a:ext cx="97" cy="100"/>
            </a:xfrm>
            <a:custGeom>
              <a:avLst/>
              <a:gdLst>
                <a:gd name="T0" fmla="*/ 69 w 79"/>
                <a:gd name="T1" fmla="*/ 22 h 81"/>
                <a:gd name="T2" fmla="*/ 22 w 79"/>
                <a:gd name="T3" fmla="*/ 14 h 81"/>
                <a:gd name="T4" fmla="*/ 19 w 79"/>
                <a:gd name="T5" fmla="*/ 3 h 81"/>
                <a:gd name="T6" fmla="*/ 0 w 79"/>
                <a:gd name="T7" fmla="*/ 5 h 81"/>
                <a:gd name="T8" fmla="*/ 12 w 79"/>
                <a:gd name="T9" fmla="*/ 12 h 81"/>
                <a:gd name="T10" fmla="*/ 14 w 79"/>
                <a:gd name="T11" fmla="*/ 54 h 81"/>
                <a:gd name="T12" fmla="*/ 61 w 79"/>
                <a:gd name="T13" fmla="*/ 59 h 81"/>
                <a:gd name="T14" fmla="*/ 76 w 79"/>
                <a:gd name="T15" fmla="*/ 20 h 81"/>
                <a:gd name="T16" fmla="*/ 36 w 79"/>
                <a:gd name="T17" fmla="*/ 32 h 81"/>
                <a:gd name="T18" fmla="*/ 45 w 79"/>
                <a:gd name="T19" fmla="*/ 39 h 81"/>
                <a:gd name="T20" fmla="*/ 44 w 79"/>
                <a:gd name="T21" fmla="*/ 44 h 81"/>
                <a:gd name="T22" fmla="*/ 33 w 79"/>
                <a:gd name="T23" fmla="*/ 47 h 81"/>
                <a:gd name="T24" fmla="*/ 44 w 79"/>
                <a:gd name="T25" fmla="*/ 44 h 81"/>
                <a:gd name="T26" fmla="*/ 38 w 79"/>
                <a:gd name="T27" fmla="*/ 22 h 81"/>
                <a:gd name="T28" fmla="*/ 47 w 79"/>
                <a:gd name="T29" fmla="*/ 29 h 81"/>
                <a:gd name="T30" fmla="*/ 22 w 79"/>
                <a:gd name="T31" fmla="*/ 19 h 81"/>
                <a:gd name="T32" fmla="*/ 32 w 79"/>
                <a:gd name="T33" fmla="*/ 26 h 81"/>
                <a:gd name="T34" fmla="*/ 22 w 79"/>
                <a:gd name="T35" fmla="*/ 19 h 81"/>
                <a:gd name="T36" fmla="*/ 31 w 79"/>
                <a:gd name="T37" fmla="*/ 31 h 81"/>
                <a:gd name="T38" fmla="*/ 21 w 79"/>
                <a:gd name="T39" fmla="*/ 35 h 81"/>
                <a:gd name="T40" fmla="*/ 20 w 79"/>
                <a:gd name="T41" fmla="*/ 40 h 81"/>
                <a:gd name="T42" fmla="*/ 28 w 79"/>
                <a:gd name="T43" fmla="*/ 46 h 81"/>
                <a:gd name="T44" fmla="*/ 20 w 79"/>
                <a:gd name="T45" fmla="*/ 40 h 81"/>
                <a:gd name="T46" fmla="*/ 48 w 79"/>
                <a:gd name="T47" fmla="*/ 50 h 81"/>
                <a:gd name="T48" fmla="*/ 57 w 79"/>
                <a:gd name="T49" fmla="*/ 47 h 81"/>
                <a:gd name="T50" fmla="*/ 59 w 79"/>
                <a:gd name="T51" fmla="*/ 42 h 81"/>
                <a:gd name="T52" fmla="*/ 51 w 79"/>
                <a:gd name="T53" fmla="*/ 35 h 81"/>
                <a:gd name="T54" fmla="*/ 59 w 79"/>
                <a:gd name="T55" fmla="*/ 42 h 81"/>
                <a:gd name="T56" fmla="*/ 52 w 79"/>
                <a:gd name="T57" fmla="*/ 30 h 81"/>
                <a:gd name="T58" fmla="*/ 66 w 79"/>
                <a:gd name="T59" fmla="*/ 28 h 81"/>
                <a:gd name="T60" fmla="*/ 9 w 79"/>
                <a:gd name="T61" fmla="*/ 66 h 81"/>
                <a:gd name="T62" fmla="*/ 24 w 79"/>
                <a:gd name="T63" fmla="*/ 69 h 81"/>
                <a:gd name="T64" fmla="*/ 18 w 79"/>
                <a:gd name="T65" fmla="*/ 60 h 81"/>
                <a:gd name="T66" fmla="*/ 39 w 79"/>
                <a:gd name="T67" fmla="*/ 72 h 81"/>
                <a:gd name="T68" fmla="*/ 54 w 79"/>
                <a:gd name="T69" fmla="*/ 74 h 81"/>
                <a:gd name="T70" fmla="*/ 48 w 79"/>
                <a:gd name="T71" fmla="*/ 66 h 8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</a:cxnLst>
              <a:rect l="0" t="0" r="r" b="b"/>
              <a:pathLst>
                <a:path w="79" h="81">
                  <a:moveTo>
                    <a:pt x="76" y="20"/>
                  </a:moveTo>
                  <a:cubicBezTo>
                    <a:pt x="73" y="18"/>
                    <a:pt x="70" y="19"/>
                    <a:pt x="69" y="22"/>
                  </a:cubicBezTo>
                  <a:cubicBezTo>
                    <a:pt x="68" y="23"/>
                    <a:pt x="68" y="23"/>
                    <a:pt x="68" y="23"/>
                  </a:cubicBezTo>
                  <a:cubicBezTo>
                    <a:pt x="22" y="14"/>
                    <a:pt x="22" y="14"/>
                    <a:pt x="22" y="14"/>
                  </a:cubicBezTo>
                  <a:cubicBezTo>
                    <a:pt x="23" y="8"/>
                    <a:pt x="23" y="8"/>
                    <a:pt x="23" y="8"/>
                  </a:cubicBezTo>
                  <a:cubicBezTo>
                    <a:pt x="23" y="6"/>
                    <a:pt x="21" y="4"/>
                    <a:pt x="19" y="3"/>
                  </a:cubicBezTo>
                  <a:cubicBezTo>
                    <a:pt x="6" y="1"/>
                    <a:pt x="6" y="1"/>
                    <a:pt x="6" y="1"/>
                  </a:cubicBezTo>
                  <a:cubicBezTo>
                    <a:pt x="3" y="0"/>
                    <a:pt x="1" y="2"/>
                    <a:pt x="0" y="5"/>
                  </a:cubicBezTo>
                  <a:cubicBezTo>
                    <a:pt x="0" y="7"/>
                    <a:pt x="1" y="10"/>
                    <a:pt x="4" y="11"/>
                  </a:cubicBezTo>
                  <a:cubicBezTo>
                    <a:pt x="12" y="12"/>
                    <a:pt x="12" y="12"/>
                    <a:pt x="12" y="12"/>
                  </a:cubicBezTo>
                  <a:cubicBezTo>
                    <a:pt x="10" y="48"/>
                    <a:pt x="10" y="48"/>
                    <a:pt x="10" y="48"/>
                  </a:cubicBezTo>
                  <a:cubicBezTo>
                    <a:pt x="10" y="51"/>
                    <a:pt x="11" y="53"/>
                    <a:pt x="14" y="54"/>
                  </a:cubicBezTo>
                  <a:cubicBezTo>
                    <a:pt x="56" y="62"/>
                    <a:pt x="56" y="62"/>
                    <a:pt x="56" y="62"/>
                  </a:cubicBezTo>
                  <a:cubicBezTo>
                    <a:pt x="58" y="62"/>
                    <a:pt x="60" y="61"/>
                    <a:pt x="61" y="59"/>
                  </a:cubicBezTo>
                  <a:cubicBezTo>
                    <a:pt x="78" y="27"/>
                    <a:pt x="78" y="27"/>
                    <a:pt x="78" y="27"/>
                  </a:cubicBezTo>
                  <a:cubicBezTo>
                    <a:pt x="79" y="24"/>
                    <a:pt x="78" y="21"/>
                    <a:pt x="76" y="20"/>
                  </a:cubicBezTo>
                  <a:close/>
                  <a:moveTo>
                    <a:pt x="35" y="37"/>
                  </a:moveTo>
                  <a:cubicBezTo>
                    <a:pt x="36" y="32"/>
                    <a:pt x="36" y="32"/>
                    <a:pt x="36" y="32"/>
                  </a:cubicBezTo>
                  <a:cubicBezTo>
                    <a:pt x="46" y="34"/>
                    <a:pt x="46" y="34"/>
                    <a:pt x="46" y="34"/>
                  </a:cubicBezTo>
                  <a:cubicBezTo>
                    <a:pt x="45" y="39"/>
                    <a:pt x="45" y="39"/>
                    <a:pt x="45" y="39"/>
                  </a:cubicBezTo>
                  <a:lnTo>
                    <a:pt x="35" y="37"/>
                  </a:lnTo>
                  <a:close/>
                  <a:moveTo>
                    <a:pt x="44" y="44"/>
                  </a:moveTo>
                  <a:cubicBezTo>
                    <a:pt x="43" y="49"/>
                    <a:pt x="43" y="49"/>
                    <a:pt x="43" y="49"/>
                  </a:cubicBezTo>
                  <a:cubicBezTo>
                    <a:pt x="33" y="47"/>
                    <a:pt x="33" y="47"/>
                    <a:pt x="33" y="47"/>
                  </a:cubicBezTo>
                  <a:cubicBezTo>
                    <a:pt x="34" y="42"/>
                    <a:pt x="34" y="42"/>
                    <a:pt x="34" y="42"/>
                  </a:cubicBezTo>
                  <a:lnTo>
                    <a:pt x="44" y="44"/>
                  </a:lnTo>
                  <a:close/>
                  <a:moveTo>
                    <a:pt x="37" y="27"/>
                  </a:moveTo>
                  <a:cubicBezTo>
                    <a:pt x="38" y="22"/>
                    <a:pt x="38" y="22"/>
                    <a:pt x="38" y="22"/>
                  </a:cubicBezTo>
                  <a:cubicBezTo>
                    <a:pt x="48" y="24"/>
                    <a:pt x="48" y="24"/>
                    <a:pt x="48" y="24"/>
                  </a:cubicBezTo>
                  <a:cubicBezTo>
                    <a:pt x="47" y="29"/>
                    <a:pt x="47" y="29"/>
                    <a:pt x="47" y="29"/>
                  </a:cubicBezTo>
                  <a:lnTo>
                    <a:pt x="37" y="27"/>
                  </a:lnTo>
                  <a:close/>
                  <a:moveTo>
                    <a:pt x="22" y="19"/>
                  </a:moveTo>
                  <a:cubicBezTo>
                    <a:pt x="33" y="21"/>
                    <a:pt x="33" y="21"/>
                    <a:pt x="33" y="21"/>
                  </a:cubicBezTo>
                  <a:cubicBezTo>
                    <a:pt x="32" y="26"/>
                    <a:pt x="32" y="26"/>
                    <a:pt x="32" y="26"/>
                  </a:cubicBezTo>
                  <a:cubicBezTo>
                    <a:pt x="21" y="24"/>
                    <a:pt x="21" y="24"/>
                    <a:pt x="21" y="24"/>
                  </a:cubicBezTo>
                  <a:lnTo>
                    <a:pt x="22" y="19"/>
                  </a:lnTo>
                  <a:close/>
                  <a:moveTo>
                    <a:pt x="21" y="29"/>
                  </a:moveTo>
                  <a:cubicBezTo>
                    <a:pt x="31" y="31"/>
                    <a:pt x="31" y="31"/>
                    <a:pt x="31" y="31"/>
                  </a:cubicBezTo>
                  <a:cubicBezTo>
                    <a:pt x="30" y="36"/>
                    <a:pt x="30" y="36"/>
                    <a:pt x="30" y="36"/>
                  </a:cubicBezTo>
                  <a:cubicBezTo>
                    <a:pt x="21" y="35"/>
                    <a:pt x="21" y="35"/>
                    <a:pt x="21" y="35"/>
                  </a:cubicBezTo>
                  <a:lnTo>
                    <a:pt x="21" y="29"/>
                  </a:lnTo>
                  <a:close/>
                  <a:moveTo>
                    <a:pt x="20" y="40"/>
                  </a:moveTo>
                  <a:cubicBezTo>
                    <a:pt x="29" y="41"/>
                    <a:pt x="29" y="41"/>
                    <a:pt x="29" y="41"/>
                  </a:cubicBezTo>
                  <a:cubicBezTo>
                    <a:pt x="28" y="46"/>
                    <a:pt x="28" y="46"/>
                    <a:pt x="28" y="46"/>
                  </a:cubicBezTo>
                  <a:cubicBezTo>
                    <a:pt x="20" y="45"/>
                    <a:pt x="20" y="45"/>
                    <a:pt x="20" y="45"/>
                  </a:cubicBezTo>
                  <a:lnTo>
                    <a:pt x="20" y="40"/>
                  </a:lnTo>
                  <a:close/>
                  <a:moveTo>
                    <a:pt x="54" y="51"/>
                  </a:moveTo>
                  <a:cubicBezTo>
                    <a:pt x="48" y="50"/>
                    <a:pt x="48" y="50"/>
                    <a:pt x="48" y="50"/>
                  </a:cubicBezTo>
                  <a:cubicBezTo>
                    <a:pt x="49" y="45"/>
                    <a:pt x="49" y="45"/>
                    <a:pt x="49" y="45"/>
                  </a:cubicBezTo>
                  <a:cubicBezTo>
                    <a:pt x="57" y="47"/>
                    <a:pt x="57" y="47"/>
                    <a:pt x="57" y="47"/>
                  </a:cubicBezTo>
                  <a:lnTo>
                    <a:pt x="54" y="51"/>
                  </a:lnTo>
                  <a:close/>
                  <a:moveTo>
                    <a:pt x="59" y="42"/>
                  </a:moveTo>
                  <a:cubicBezTo>
                    <a:pt x="50" y="40"/>
                    <a:pt x="50" y="40"/>
                    <a:pt x="50" y="40"/>
                  </a:cubicBezTo>
                  <a:cubicBezTo>
                    <a:pt x="51" y="35"/>
                    <a:pt x="51" y="35"/>
                    <a:pt x="51" y="35"/>
                  </a:cubicBezTo>
                  <a:cubicBezTo>
                    <a:pt x="61" y="37"/>
                    <a:pt x="61" y="37"/>
                    <a:pt x="61" y="37"/>
                  </a:cubicBezTo>
                  <a:lnTo>
                    <a:pt x="59" y="42"/>
                  </a:lnTo>
                  <a:close/>
                  <a:moveTo>
                    <a:pt x="64" y="33"/>
                  </a:moveTo>
                  <a:cubicBezTo>
                    <a:pt x="52" y="30"/>
                    <a:pt x="52" y="30"/>
                    <a:pt x="52" y="30"/>
                  </a:cubicBezTo>
                  <a:cubicBezTo>
                    <a:pt x="53" y="25"/>
                    <a:pt x="53" y="25"/>
                    <a:pt x="53" y="25"/>
                  </a:cubicBezTo>
                  <a:cubicBezTo>
                    <a:pt x="66" y="28"/>
                    <a:pt x="66" y="28"/>
                    <a:pt x="66" y="28"/>
                  </a:cubicBezTo>
                  <a:lnTo>
                    <a:pt x="64" y="33"/>
                  </a:lnTo>
                  <a:close/>
                  <a:moveTo>
                    <a:pt x="9" y="66"/>
                  </a:moveTo>
                  <a:cubicBezTo>
                    <a:pt x="8" y="70"/>
                    <a:pt x="11" y="74"/>
                    <a:pt x="15" y="75"/>
                  </a:cubicBezTo>
                  <a:cubicBezTo>
                    <a:pt x="19" y="75"/>
                    <a:pt x="23" y="73"/>
                    <a:pt x="24" y="69"/>
                  </a:cubicBezTo>
                  <a:cubicBezTo>
                    <a:pt x="24" y="69"/>
                    <a:pt x="24" y="69"/>
                    <a:pt x="24" y="69"/>
                  </a:cubicBezTo>
                  <a:cubicBezTo>
                    <a:pt x="25" y="64"/>
                    <a:pt x="22" y="61"/>
                    <a:pt x="18" y="60"/>
                  </a:cubicBezTo>
                  <a:cubicBezTo>
                    <a:pt x="14" y="59"/>
                    <a:pt x="10" y="62"/>
                    <a:pt x="9" y="66"/>
                  </a:cubicBezTo>
                  <a:close/>
                  <a:moveTo>
                    <a:pt x="39" y="72"/>
                  </a:moveTo>
                  <a:cubicBezTo>
                    <a:pt x="38" y="76"/>
                    <a:pt x="41" y="80"/>
                    <a:pt x="45" y="80"/>
                  </a:cubicBezTo>
                  <a:cubicBezTo>
                    <a:pt x="49" y="81"/>
                    <a:pt x="53" y="79"/>
                    <a:pt x="54" y="74"/>
                  </a:cubicBezTo>
                  <a:cubicBezTo>
                    <a:pt x="54" y="74"/>
                    <a:pt x="54" y="74"/>
                    <a:pt x="54" y="74"/>
                  </a:cubicBezTo>
                  <a:cubicBezTo>
                    <a:pt x="54" y="70"/>
                    <a:pt x="52" y="66"/>
                    <a:pt x="48" y="66"/>
                  </a:cubicBezTo>
                  <a:cubicBezTo>
                    <a:pt x="43" y="65"/>
                    <a:pt x="39" y="67"/>
                    <a:pt x="39" y="7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5" name="Freeform 44">
              <a:extLst>
                <a:ext uri="{FF2B5EF4-FFF2-40B4-BE49-F238E27FC236}">
                  <a16:creationId xmlns:a16="http://schemas.microsoft.com/office/drawing/2014/main" id="{E951CE62-096B-4B09-956D-C39830C50E7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85" y="2294"/>
              <a:ext cx="58" cy="59"/>
            </a:xfrm>
            <a:custGeom>
              <a:avLst/>
              <a:gdLst>
                <a:gd name="T0" fmla="*/ 24 w 47"/>
                <a:gd name="T1" fmla="*/ 0 h 48"/>
                <a:gd name="T2" fmla="*/ 0 w 47"/>
                <a:gd name="T3" fmla="*/ 24 h 48"/>
                <a:gd name="T4" fmla="*/ 24 w 47"/>
                <a:gd name="T5" fmla="*/ 48 h 48"/>
                <a:gd name="T6" fmla="*/ 47 w 47"/>
                <a:gd name="T7" fmla="*/ 24 h 48"/>
                <a:gd name="T8" fmla="*/ 24 w 47"/>
                <a:gd name="T9" fmla="*/ 0 h 48"/>
                <a:gd name="T10" fmla="*/ 6 w 47"/>
                <a:gd name="T11" fmla="*/ 24 h 48"/>
                <a:gd name="T12" fmla="*/ 24 w 47"/>
                <a:gd name="T13" fmla="*/ 6 h 48"/>
                <a:gd name="T14" fmla="*/ 24 w 47"/>
                <a:gd name="T15" fmla="*/ 42 h 48"/>
                <a:gd name="T16" fmla="*/ 6 w 47"/>
                <a:gd name="T17" fmla="*/ 24 h 4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7" h="48">
                  <a:moveTo>
                    <a:pt x="24" y="0"/>
                  </a:moveTo>
                  <a:cubicBezTo>
                    <a:pt x="11" y="0"/>
                    <a:pt x="0" y="11"/>
                    <a:pt x="0" y="24"/>
                  </a:cubicBezTo>
                  <a:cubicBezTo>
                    <a:pt x="0" y="37"/>
                    <a:pt x="11" y="48"/>
                    <a:pt x="24" y="48"/>
                  </a:cubicBezTo>
                  <a:cubicBezTo>
                    <a:pt x="37" y="48"/>
                    <a:pt x="47" y="37"/>
                    <a:pt x="47" y="24"/>
                  </a:cubicBezTo>
                  <a:cubicBezTo>
                    <a:pt x="47" y="11"/>
                    <a:pt x="37" y="0"/>
                    <a:pt x="24" y="0"/>
                  </a:cubicBezTo>
                  <a:close/>
                  <a:moveTo>
                    <a:pt x="6" y="24"/>
                  </a:moveTo>
                  <a:cubicBezTo>
                    <a:pt x="6" y="14"/>
                    <a:pt x="14" y="6"/>
                    <a:pt x="24" y="6"/>
                  </a:cubicBezTo>
                  <a:cubicBezTo>
                    <a:pt x="24" y="42"/>
                    <a:pt x="24" y="42"/>
                    <a:pt x="24" y="42"/>
                  </a:cubicBezTo>
                  <a:cubicBezTo>
                    <a:pt x="14" y="42"/>
                    <a:pt x="6" y="34"/>
                    <a:pt x="6" y="2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6" name="Freeform 45">
              <a:extLst>
                <a:ext uri="{FF2B5EF4-FFF2-40B4-BE49-F238E27FC236}">
                  <a16:creationId xmlns:a16="http://schemas.microsoft.com/office/drawing/2014/main" id="{581F1AC7-308B-4764-9CCB-E72F69536508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57" y="2096"/>
              <a:ext cx="147" cy="143"/>
            </a:xfrm>
            <a:custGeom>
              <a:avLst/>
              <a:gdLst>
                <a:gd name="T0" fmla="*/ 22 w 119"/>
                <a:gd name="T1" fmla="*/ 19 h 116"/>
                <a:gd name="T2" fmla="*/ 58 w 119"/>
                <a:gd name="T3" fmla="*/ 33 h 116"/>
                <a:gd name="T4" fmla="*/ 62 w 119"/>
                <a:gd name="T5" fmla="*/ 12 h 116"/>
                <a:gd name="T6" fmla="*/ 82 w 119"/>
                <a:gd name="T7" fmla="*/ 3 h 116"/>
                <a:gd name="T8" fmla="*/ 91 w 119"/>
                <a:gd name="T9" fmla="*/ 23 h 116"/>
                <a:gd name="T10" fmla="*/ 95 w 119"/>
                <a:gd name="T11" fmla="*/ 49 h 116"/>
                <a:gd name="T12" fmla="*/ 95 w 119"/>
                <a:gd name="T13" fmla="*/ 50 h 116"/>
                <a:gd name="T14" fmla="*/ 99 w 119"/>
                <a:gd name="T15" fmla="*/ 41 h 116"/>
                <a:gd name="T16" fmla="*/ 119 w 119"/>
                <a:gd name="T17" fmla="*/ 49 h 116"/>
                <a:gd name="T18" fmla="*/ 93 w 119"/>
                <a:gd name="T19" fmla="*/ 116 h 116"/>
                <a:gd name="T20" fmla="*/ 73 w 119"/>
                <a:gd name="T21" fmla="*/ 109 h 116"/>
                <a:gd name="T22" fmla="*/ 75 w 119"/>
                <a:gd name="T23" fmla="*/ 103 h 116"/>
                <a:gd name="T24" fmla="*/ 63 w 119"/>
                <a:gd name="T25" fmla="*/ 103 h 116"/>
                <a:gd name="T26" fmla="*/ 53 w 119"/>
                <a:gd name="T27" fmla="*/ 106 h 116"/>
                <a:gd name="T28" fmla="*/ 35 w 119"/>
                <a:gd name="T29" fmla="*/ 102 h 116"/>
                <a:gd name="T30" fmla="*/ 30 w 119"/>
                <a:gd name="T31" fmla="*/ 100 h 116"/>
                <a:gd name="T32" fmla="*/ 28 w 119"/>
                <a:gd name="T33" fmla="*/ 99 h 116"/>
                <a:gd name="T34" fmla="*/ 21 w 119"/>
                <a:gd name="T35" fmla="*/ 83 h 116"/>
                <a:gd name="T36" fmla="*/ 22 w 119"/>
                <a:gd name="T37" fmla="*/ 79 h 116"/>
                <a:gd name="T38" fmla="*/ 22 w 119"/>
                <a:gd name="T39" fmla="*/ 70 h 116"/>
                <a:gd name="T40" fmla="*/ 24 w 119"/>
                <a:gd name="T41" fmla="*/ 67 h 116"/>
                <a:gd name="T42" fmla="*/ 24 w 119"/>
                <a:gd name="T43" fmla="*/ 57 h 116"/>
                <a:gd name="T44" fmla="*/ 27 w 119"/>
                <a:gd name="T45" fmla="*/ 52 h 116"/>
                <a:gd name="T46" fmla="*/ 11 w 119"/>
                <a:gd name="T47" fmla="*/ 46 h 116"/>
                <a:gd name="T48" fmla="*/ 3 w 119"/>
                <a:gd name="T49" fmla="*/ 28 h 116"/>
                <a:gd name="T50" fmla="*/ 22 w 119"/>
                <a:gd name="T51" fmla="*/ 19 h 116"/>
                <a:gd name="T52" fmla="*/ 86 w 119"/>
                <a:gd name="T53" fmla="*/ 106 h 116"/>
                <a:gd name="T54" fmla="*/ 90 w 119"/>
                <a:gd name="T55" fmla="*/ 104 h 116"/>
                <a:gd name="T56" fmla="*/ 88 w 119"/>
                <a:gd name="T57" fmla="*/ 99 h 116"/>
                <a:gd name="T58" fmla="*/ 84 w 119"/>
                <a:gd name="T59" fmla="*/ 101 h 116"/>
                <a:gd name="T60" fmla="*/ 86 w 119"/>
                <a:gd name="T61" fmla="*/ 106 h 116"/>
                <a:gd name="T62" fmla="*/ 15 w 119"/>
                <a:gd name="T63" fmla="*/ 40 h 116"/>
                <a:gd name="T64" fmla="*/ 41 w 119"/>
                <a:gd name="T65" fmla="*/ 50 h 116"/>
                <a:gd name="T66" fmla="*/ 42 w 119"/>
                <a:gd name="T67" fmla="*/ 50 h 116"/>
                <a:gd name="T68" fmla="*/ 39 w 119"/>
                <a:gd name="T69" fmla="*/ 57 h 116"/>
                <a:gd name="T70" fmla="*/ 38 w 119"/>
                <a:gd name="T71" fmla="*/ 57 h 116"/>
                <a:gd name="T72" fmla="*/ 31 w 119"/>
                <a:gd name="T73" fmla="*/ 60 h 116"/>
                <a:gd name="T74" fmla="*/ 32 w 119"/>
                <a:gd name="T75" fmla="*/ 65 h 116"/>
                <a:gd name="T76" fmla="*/ 34 w 119"/>
                <a:gd name="T77" fmla="*/ 68 h 116"/>
                <a:gd name="T78" fmla="*/ 31 w 119"/>
                <a:gd name="T79" fmla="*/ 70 h 116"/>
                <a:gd name="T80" fmla="*/ 30 w 119"/>
                <a:gd name="T81" fmla="*/ 73 h 116"/>
                <a:gd name="T82" fmla="*/ 30 w 119"/>
                <a:gd name="T83" fmla="*/ 78 h 116"/>
                <a:gd name="T84" fmla="*/ 32 w 119"/>
                <a:gd name="T85" fmla="*/ 81 h 116"/>
                <a:gd name="T86" fmla="*/ 30 w 119"/>
                <a:gd name="T87" fmla="*/ 83 h 116"/>
                <a:gd name="T88" fmla="*/ 28 w 119"/>
                <a:gd name="T89" fmla="*/ 85 h 116"/>
                <a:gd name="T90" fmla="*/ 31 w 119"/>
                <a:gd name="T91" fmla="*/ 93 h 116"/>
                <a:gd name="T92" fmla="*/ 33 w 119"/>
                <a:gd name="T93" fmla="*/ 93 h 116"/>
                <a:gd name="T94" fmla="*/ 38 w 119"/>
                <a:gd name="T95" fmla="*/ 95 h 116"/>
                <a:gd name="T96" fmla="*/ 60 w 119"/>
                <a:gd name="T97" fmla="*/ 95 h 116"/>
                <a:gd name="T98" fmla="*/ 78 w 119"/>
                <a:gd name="T99" fmla="*/ 94 h 116"/>
                <a:gd name="T100" fmla="*/ 92 w 119"/>
                <a:gd name="T101" fmla="*/ 59 h 116"/>
                <a:gd name="T102" fmla="*/ 88 w 119"/>
                <a:gd name="T103" fmla="*/ 54 h 116"/>
                <a:gd name="T104" fmla="*/ 83 w 119"/>
                <a:gd name="T105" fmla="*/ 20 h 116"/>
                <a:gd name="T106" fmla="*/ 79 w 119"/>
                <a:gd name="T107" fmla="*/ 11 h 116"/>
                <a:gd name="T108" fmla="*/ 70 w 119"/>
                <a:gd name="T109" fmla="*/ 15 h 116"/>
                <a:gd name="T110" fmla="*/ 67 w 119"/>
                <a:gd name="T111" fmla="*/ 36 h 116"/>
                <a:gd name="T112" fmla="*/ 66 w 119"/>
                <a:gd name="T113" fmla="*/ 44 h 116"/>
                <a:gd name="T114" fmla="*/ 20 w 119"/>
                <a:gd name="T115" fmla="*/ 26 h 116"/>
                <a:gd name="T116" fmla="*/ 10 w 119"/>
                <a:gd name="T117" fmla="*/ 30 h 116"/>
                <a:gd name="T118" fmla="*/ 15 w 119"/>
                <a:gd name="T119" fmla="*/ 40 h 11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</a:cxnLst>
              <a:rect l="0" t="0" r="r" b="b"/>
              <a:pathLst>
                <a:path w="119" h="116">
                  <a:moveTo>
                    <a:pt x="22" y="19"/>
                  </a:moveTo>
                  <a:cubicBezTo>
                    <a:pt x="58" y="33"/>
                    <a:pt x="58" y="33"/>
                    <a:pt x="58" y="33"/>
                  </a:cubicBezTo>
                  <a:cubicBezTo>
                    <a:pt x="59" y="24"/>
                    <a:pt x="59" y="21"/>
                    <a:pt x="62" y="12"/>
                  </a:cubicBezTo>
                  <a:cubicBezTo>
                    <a:pt x="65" y="4"/>
                    <a:pt x="74" y="0"/>
                    <a:pt x="82" y="3"/>
                  </a:cubicBezTo>
                  <a:cubicBezTo>
                    <a:pt x="90" y="6"/>
                    <a:pt x="94" y="15"/>
                    <a:pt x="91" y="23"/>
                  </a:cubicBezTo>
                  <a:cubicBezTo>
                    <a:pt x="87" y="34"/>
                    <a:pt x="89" y="41"/>
                    <a:pt x="95" y="49"/>
                  </a:cubicBezTo>
                  <a:cubicBezTo>
                    <a:pt x="95" y="50"/>
                    <a:pt x="95" y="50"/>
                    <a:pt x="95" y="50"/>
                  </a:cubicBezTo>
                  <a:cubicBezTo>
                    <a:pt x="99" y="41"/>
                    <a:pt x="99" y="41"/>
                    <a:pt x="99" y="41"/>
                  </a:cubicBezTo>
                  <a:cubicBezTo>
                    <a:pt x="119" y="49"/>
                    <a:pt x="119" y="49"/>
                    <a:pt x="119" y="49"/>
                  </a:cubicBezTo>
                  <a:cubicBezTo>
                    <a:pt x="93" y="116"/>
                    <a:pt x="93" y="116"/>
                    <a:pt x="93" y="116"/>
                  </a:cubicBezTo>
                  <a:cubicBezTo>
                    <a:pt x="73" y="109"/>
                    <a:pt x="73" y="109"/>
                    <a:pt x="73" y="109"/>
                  </a:cubicBezTo>
                  <a:cubicBezTo>
                    <a:pt x="75" y="103"/>
                    <a:pt x="75" y="103"/>
                    <a:pt x="75" y="103"/>
                  </a:cubicBezTo>
                  <a:cubicBezTo>
                    <a:pt x="68" y="100"/>
                    <a:pt x="66" y="102"/>
                    <a:pt x="63" y="103"/>
                  </a:cubicBezTo>
                  <a:cubicBezTo>
                    <a:pt x="60" y="104"/>
                    <a:pt x="57" y="106"/>
                    <a:pt x="53" y="106"/>
                  </a:cubicBezTo>
                  <a:cubicBezTo>
                    <a:pt x="48" y="106"/>
                    <a:pt x="42" y="105"/>
                    <a:pt x="35" y="102"/>
                  </a:cubicBezTo>
                  <a:cubicBezTo>
                    <a:pt x="30" y="100"/>
                    <a:pt x="30" y="100"/>
                    <a:pt x="30" y="100"/>
                  </a:cubicBezTo>
                  <a:cubicBezTo>
                    <a:pt x="28" y="99"/>
                    <a:pt x="28" y="99"/>
                    <a:pt x="28" y="99"/>
                  </a:cubicBezTo>
                  <a:cubicBezTo>
                    <a:pt x="21" y="97"/>
                    <a:pt x="18" y="89"/>
                    <a:pt x="21" y="83"/>
                  </a:cubicBezTo>
                  <a:cubicBezTo>
                    <a:pt x="21" y="81"/>
                    <a:pt x="22" y="80"/>
                    <a:pt x="22" y="79"/>
                  </a:cubicBezTo>
                  <a:cubicBezTo>
                    <a:pt x="21" y="76"/>
                    <a:pt x="21" y="73"/>
                    <a:pt x="22" y="70"/>
                  </a:cubicBezTo>
                  <a:cubicBezTo>
                    <a:pt x="23" y="69"/>
                    <a:pt x="23" y="68"/>
                    <a:pt x="24" y="67"/>
                  </a:cubicBezTo>
                  <a:cubicBezTo>
                    <a:pt x="23" y="64"/>
                    <a:pt x="23" y="60"/>
                    <a:pt x="24" y="57"/>
                  </a:cubicBezTo>
                  <a:cubicBezTo>
                    <a:pt x="25" y="55"/>
                    <a:pt x="26" y="54"/>
                    <a:pt x="27" y="52"/>
                  </a:cubicBezTo>
                  <a:cubicBezTo>
                    <a:pt x="11" y="46"/>
                    <a:pt x="11" y="46"/>
                    <a:pt x="11" y="46"/>
                  </a:cubicBezTo>
                  <a:cubicBezTo>
                    <a:pt x="4" y="43"/>
                    <a:pt x="0" y="35"/>
                    <a:pt x="3" y="28"/>
                  </a:cubicBezTo>
                  <a:cubicBezTo>
                    <a:pt x="6" y="20"/>
                    <a:pt x="14" y="16"/>
                    <a:pt x="22" y="19"/>
                  </a:cubicBezTo>
                  <a:close/>
                  <a:moveTo>
                    <a:pt x="86" y="106"/>
                  </a:moveTo>
                  <a:cubicBezTo>
                    <a:pt x="88" y="106"/>
                    <a:pt x="90" y="105"/>
                    <a:pt x="90" y="104"/>
                  </a:cubicBezTo>
                  <a:cubicBezTo>
                    <a:pt x="91" y="102"/>
                    <a:pt x="90" y="100"/>
                    <a:pt x="88" y="99"/>
                  </a:cubicBezTo>
                  <a:cubicBezTo>
                    <a:pt x="86" y="98"/>
                    <a:pt x="84" y="99"/>
                    <a:pt x="84" y="101"/>
                  </a:cubicBezTo>
                  <a:cubicBezTo>
                    <a:pt x="83" y="103"/>
                    <a:pt x="84" y="105"/>
                    <a:pt x="86" y="106"/>
                  </a:cubicBezTo>
                  <a:close/>
                  <a:moveTo>
                    <a:pt x="15" y="40"/>
                  </a:moveTo>
                  <a:cubicBezTo>
                    <a:pt x="41" y="50"/>
                    <a:pt x="41" y="50"/>
                    <a:pt x="41" y="50"/>
                  </a:cubicBezTo>
                  <a:cubicBezTo>
                    <a:pt x="42" y="50"/>
                    <a:pt x="42" y="50"/>
                    <a:pt x="42" y="50"/>
                  </a:cubicBezTo>
                  <a:cubicBezTo>
                    <a:pt x="39" y="57"/>
                    <a:pt x="39" y="57"/>
                    <a:pt x="39" y="57"/>
                  </a:cubicBezTo>
                  <a:cubicBezTo>
                    <a:pt x="38" y="57"/>
                    <a:pt x="38" y="57"/>
                    <a:pt x="38" y="57"/>
                  </a:cubicBezTo>
                  <a:cubicBezTo>
                    <a:pt x="36" y="55"/>
                    <a:pt x="32" y="57"/>
                    <a:pt x="31" y="60"/>
                  </a:cubicBezTo>
                  <a:cubicBezTo>
                    <a:pt x="31" y="62"/>
                    <a:pt x="31" y="64"/>
                    <a:pt x="32" y="65"/>
                  </a:cubicBezTo>
                  <a:cubicBezTo>
                    <a:pt x="34" y="68"/>
                    <a:pt x="34" y="68"/>
                    <a:pt x="34" y="68"/>
                  </a:cubicBezTo>
                  <a:cubicBezTo>
                    <a:pt x="31" y="70"/>
                    <a:pt x="31" y="70"/>
                    <a:pt x="31" y="70"/>
                  </a:cubicBezTo>
                  <a:cubicBezTo>
                    <a:pt x="31" y="71"/>
                    <a:pt x="30" y="72"/>
                    <a:pt x="30" y="73"/>
                  </a:cubicBezTo>
                  <a:cubicBezTo>
                    <a:pt x="29" y="74"/>
                    <a:pt x="29" y="77"/>
                    <a:pt x="30" y="78"/>
                  </a:cubicBezTo>
                  <a:cubicBezTo>
                    <a:pt x="32" y="81"/>
                    <a:pt x="32" y="81"/>
                    <a:pt x="32" y="81"/>
                  </a:cubicBezTo>
                  <a:cubicBezTo>
                    <a:pt x="30" y="83"/>
                    <a:pt x="30" y="83"/>
                    <a:pt x="30" y="83"/>
                  </a:cubicBezTo>
                  <a:cubicBezTo>
                    <a:pt x="29" y="84"/>
                    <a:pt x="28" y="84"/>
                    <a:pt x="28" y="85"/>
                  </a:cubicBezTo>
                  <a:cubicBezTo>
                    <a:pt x="27" y="88"/>
                    <a:pt x="28" y="92"/>
                    <a:pt x="31" y="93"/>
                  </a:cubicBezTo>
                  <a:cubicBezTo>
                    <a:pt x="33" y="93"/>
                    <a:pt x="33" y="93"/>
                    <a:pt x="33" y="93"/>
                  </a:cubicBezTo>
                  <a:cubicBezTo>
                    <a:pt x="38" y="95"/>
                    <a:pt x="38" y="95"/>
                    <a:pt x="38" y="95"/>
                  </a:cubicBezTo>
                  <a:cubicBezTo>
                    <a:pt x="51" y="100"/>
                    <a:pt x="56" y="97"/>
                    <a:pt x="60" y="95"/>
                  </a:cubicBezTo>
                  <a:cubicBezTo>
                    <a:pt x="64" y="94"/>
                    <a:pt x="68" y="91"/>
                    <a:pt x="78" y="94"/>
                  </a:cubicBezTo>
                  <a:cubicBezTo>
                    <a:pt x="92" y="59"/>
                    <a:pt x="92" y="59"/>
                    <a:pt x="92" y="59"/>
                  </a:cubicBezTo>
                  <a:cubicBezTo>
                    <a:pt x="90" y="58"/>
                    <a:pt x="89" y="56"/>
                    <a:pt x="88" y="54"/>
                  </a:cubicBezTo>
                  <a:cubicBezTo>
                    <a:pt x="81" y="43"/>
                    <a:pt x="78" y="34"/>
                    <a:pt x="83" y="20"/>
                  </a:cubicBezTo>
                  <a:cubicBezTo>
                    <a:pt x="85" y="17"/>
                    <a:pt x="83" y="13"/>
                    <a:pt x="79" y="11"/>
                  </a:cubicBezTo>
                  <a:cubicBezTo>
                    <a:pt x="76" y="10"/>
                    <a:pt x="72" y="12"/>
                    <a:pt x="70" y="15"/>
                  </a:cubicBezTo>
                  <a:cubicBezTo>
                    <a:pt x="67" y="24"/>
                    <a:pt x="67" y="27"/>
                    <a:pt x="67" y="36"/>
                  </a:cubicBezTo>
                  <a:cubicBezTo>
                    <a:pt x="67" y="39"/>
                    <a:pt x="66" y="42"/>
                    <a:pt x="66" y="44"/>
                  </a:cubicBezTo>
                  <a:cubicBezTo>
                    <a:pt x="20" y="26"/>
                    <a:pt x="20" y="26"/>
                    <a:pt x="20" y="26"/>
                  </a:cubicBezTo>
                  <a:cubicBezTo>
                    <a:pt x="16" y="25"/>
                    <a:pt x="12" y="27"/>
                    <a:pt x="10" y="30"/>
                  </a:cubicBezTo>
                  <a:cubicBezTo>
                    <a:pt x="9" y="34"/>
                    <a:pt x="11" y="38"/>
                    <a:pt x="15" y="4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7" name="Freeform 46">
              <a:extLst>
                <a:ext uri="{FF2B5EF4-FFF2-40B4-BE49-F238E27FC236}">
                  <a16:creationId xmlns:a16="http://schemas.microsoft.com/office/drawing/2014/main" id="{9A11B4CD-7E30-42EA-BF59-AC3CB4E53C1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01" y="2246"/>
              <a:ext cx="177" cy="155"/>
            </a:xfrm>
            <a:custGeom>
              <a:avLst/>
              <a:gdLst>
                <a:gd name="T0" fmla="*/ 144 w 144"/>
                <a:gd name="T1" fmla="*/ 41 h 126"/>
                <a:gd name="T2" fmla="*/ 102 w 144"/>
                <a:gd name="T3" fmla="*/ 0 h 126"/>
                <a:gd name="T4" fmla="*/ 72 w 144"/>
                <a:gd name="T5" fmla="*/ 13 h 126"/>
                <a:gd name="T6" fmla="*/ 41 w 144"/>
                <a:gd name="T7" fmla="*/ 0 h 126"/>
                <a:gd name="T8" fmla="*/ 0 w 144"/>
                <a:gd name="T9" fmla="*/ 41 h 126"/>
                <a:gd name="T10" fmla="*/ 13 w 144"/>
                <a:gd name="T11" fmla="*/ 72 h 126"/>
                <a:gd name="T12" fmla="*/ 13 w 144"/>
                <a:gd name="T13" fmla="*/ 72 h 126"/>
                <a:gd name="T14" fmla="*/ 58 w 144"/>
                <a:gd name="T15" fmla="*/ 117 h 126"/>
                <a:gd name="T16" fmla="*/ 72 w 144"/>
                <a:gd name="T17" fmla="*/ 126 h 126"/>
                <a:gd name="T18" fmla="*/ 85 w 144"/>
                <a:gd name="T19" fmla="*/ 117 h 126"/>
                <a:gd name="T20" fmla="*/ 130 w 144"/>
                <a:gd name="T21" fmla="*/ 72 h 126"/>
                <a:gd name="T22" fmla="*/ 130 w 144"/>
                <a:gd name="T23" fmla="*/ 72 h 126"/>
                <a:gd name="T24" fmla="*/ 144 w 144"/>
                <a:gd name="T25" fmla="*/ 41 h 126"/>
                <a:gd name="T26" fmla="*/ 118 w 144"/>
                <a:gd name="T27" fmla="*/ 59 h 126"/>
                <a:gd name="T28" fmla="*/ 73 w 144"/>
                <a:gd name="T29" fmla="*/ 104 h 126"/>
                <a:gd name="T30" fmla="*/ 72 w 144"/>
                <a:gd name="T31" fmla="*/ 105 h 126"/>
                <a:gd name="T32" fmla="*/ 71 w 144"/>
                <a:gd name="T33" fmla="*/ 104 h 126"/>
                <a:gd name="T34" fmla="*/ 25 w 144"/>
                <a:gd name="T35" fmla="*/ 59 h 126"/>
                <a:gd name="T36" fmla="*/ 18 w 144"/>
                <a:gd name="T37" fmla="*/ 41 h 126"/>
                <a:gd name="T38" fmla="*/ 41 w 144"/>
                <a:gd name="T39" fmla="*/ 18 h 126"/>
                <a:gd name="T40" fmla="*/ 58 w 144"/>
                <a:gd name="T41" fmla="*/ 26 h 126"/>
                <a:gd name="T42" fmla="*/ 72 w 144"/>
                <a:gd name="T43" fmla="*/ 40 h 126"/>
                <a:gd name="T44" fmla="*/ 85 w 144"/>
                <a:gd name="T45" fmla="*/ 26 h 126"/>
                <a:gd name="T46" fmla="*/ 102 w 144"/>
                <a:gd name="T47" fmla="*/ 18 h 126"/>
                <a:gd name="T48" fmla="*/ 126 w 144"/>
                <a:gd name="T49" fmla="*/ 41 h 126"/>
                <a:gd name="T50" fmla="*/ 118 w 144"/>
                <a:gd name="T51" fmla="*/ 59 h 12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144" h="126">
                  <a:moveTo>
                    <a:pt x="144" y="41"/>
                  </a:moveTo>
                  <a:cubicBezTo>
                    <a:pt x="144" y="18"/>
                    <a:pt x="125" y="0"/>
                    <a:pt x="102" y="0"/>
                  </a:cubicBezTo>
                  <a:cubicBezTo>
                    <a:pt x="90" y="0"/>
                    <a:pt x="79" y="5"/>
                    <a:pt x="72" y="13"/>
                  </a:cubicBezTo>
                  <a:cubicBezTo>
                    <a:pt x="64" y="5"/>
                    <a:pt x="53" y="0"/>
                    <a:pt x="41" y="0"/>
                  </a:cubicBezTo>
                  <a:cubicBezTo>
                    <a:pt x="18" y="0"/>
                    <a:pt x="0" y="18"/>
                    <a:pt x="0" y="41"/>
                  </a:cubicBezTo>
                  <a:cubicBezTo>
                    <a:pt x="0" y="53"/>
                    <a:pt x="5" y="64"/>
                    <a:pt x="13" y="72"/>
                  </a:cubicBezTo>
                  <a:cubicBezTo>
                    <a:pt x="13" y="72"/>
                    <a:pt x="13" y="72"/>
                    <a:pt x="13" y="72"/>
                  </a:cubicBezTo>
                  <a:cubicBezTo>
                    <a:pt x="58" y="117"/>
                    <a:pt x="58" y="117"/>
                    <a:pt x="58" y="117"/>
                  </a:cubicBezTo>
                  <a:cubicBezTo>
                    <a:pt x="63" y="122"/>
                    <a:pt x="67" y="126"/>
                    <a:pt x="72" y="126"/>
                  </a:cubicBezTo>
                  <a:cubicBezTo>
                    <a:pt x="76" y="126"/>
                    <a:pt x="81" y="122"/>
                    <a:pt x="85" y="117"/>
                  </a:cubicBezTo>
                  <a:cubicBezTo>
                    <a:pt x="130" y="72"/>
                    <a:pt x="130" y="72"/>
                    <a:pt x="130" y="72"/>
                  </a:cubicBezTo>
                  <a:cubicBezTo>
                    <a:pt x="130" y="72"/>
                    <a:pt x="130" y="72"/>
                    <a:pt x="130" y="72"/>
                  </a:cubicBezTo>
                  <a:cubicBezTo>
                    <a:pt x="139" y="64"/>
                    <a:pt x="144" y="53"/>
                    <a:pt x="144" y="41"/>
                  </a:cubicBezTo>
                  <a:close/>
                  <a:moveTo>
                    <a:pt x="118" y="59"/>
                  </a:moveTo>
                  <a:cubicBezTo>
                    <a:pt x="73" y="104"/>
                    <a:pt x="73" y="104"/>
                    <a:pt x="73" y="104"/>
                  </a:cubicBezTo>
                  <a:cubicBezTo>
                    <a:pt x="72" y="105"/>
                    <a:pt x="72" y="105"/>
                    <a:pt x="72" y="105"/>
                  </a:cubicBezTo>
                  <a:cubicBezTo>
                    <a:pt x="72" y="105"/>
                    <a:pt x="71" y="105"/>
                    <a:pt x="71" y="104"/>
                  </a:cubicBezTo>
                  <a:cubicBezTo>
                    <a:pt x="25" y="59"/>
                    <a:pt x="25" y="59"/>
                    <a:pt x="25" y="59"/>
                  </a:cubicBezTo>
                  <a:cubicBezTo>
                    <a:pt x="20" y="54"/>
                    <a:pt x="18" y="48"/>
                    <a:pt x="18" y="41"/>
                  </a:cubicBezTo>
                  <a:cubicBezTo>
                    <a:pt x="18" y="28"/>
                    <a:pt x="28" y="18"/>
                    <a:pt x="41" y="18"/>
                  </a:cubicBezTo>
                  <a:cubicBezTo>
                    <a:pt x="48" y="18"/>
                    <a:pt x="54" y="21"/>
                    <a:pt x="58" y="26"/>
                  </a:cubicBezTo>
                  <a:cubicBezTo>
                    <a:pt x="72" y="40"/>
                    <a:pt x="72" y="40"/>
                    <a:pt x="72" y="40"/>
                  </a:cubicBezTo>
                  <a:cubicBezTo>
                    <a:pt x="85" y="26"/>
                    <a:pt x="85" y="26"/>
                    <a:pt x="85" y="26"/>
                  </a:cubicBezTo>
                  <a:cubicBezTo>
                    <a:pt x="90" y="21"/>
                    <a:pt x="96" y="18"/>
                    <a:pt x="102" y="18"/>
                  </a:cubicBezTo>
                  <a:cubicBezTo>
                    <a:pt x="115" y="18"/>
                    <a:pt x="126" y="28"/>
                    <a:pt x="126" y="41"/>
                  </a:cubicBezTo>
                  <a:cubicBezTo>
                    <a:pt x="126" y="48"/>
                    <a:pt x="123" y="54"/>
                    <a:pt x="118" y="59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8" name="Freeform 47">
              <a:extLst>
                <a:ext uri="{FF2B5EF4-FFF2-40B4-BE49-F238E27FC236}">
                  <a16:creationId xmlns:a16="http://schemas.microsoft.com/office/drawing/2014/main" id="{4807BAA2-2407-45B7-93E9-654D857BDF2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25" y="2413"/>
              <a:ext cx="75" cy="75"/>
            </a:xfrm>
            <a:custGeom>
              <a:avLst/>
              <a:gdLst>
                <a:gd name="T0" fmla="*/ 31 w 61"/>
                <a:gd name="T1" fmla="*/ 0 h 61"/>
                <a:gd name="T2" fmla="*/ 0 w 61"/>
                <a:gd name="T3" fmla="*/ 30 h 61"/>
                <a:gd name="T4" fmla="*/ 31 w 61"/>
                <a:gd name="T5" fmla="*/ 61 h 61"/>
                <a:gd name="T6" fmla="*/ 61 w 61"/>
                <a:gd name="T7" fmla="*/ 30 h 61"/>
                <a:gd name="T8" fmla="*/ 31 w 61"/>
                <a:gd name="T9" fmla="*/ 0 h 61"/>
                <a:gd name="T10" fmla="*/ 31 w 61"/>
                <a:gd name="T11" fmla="*/ 55 h 61"/>
                <a:gd name="T12" fmla="*/ 6 w 61"/>
                <a:gd name="T13" fmla="*/ 30 h 61"/>
                <a:gd name="T14" fmla="*/ 31 w 61"/>
                <a:gd name="T15" fmla="*/ 5 h 61"/>
                <a:gd name="T16" fmla="*/ 55 w 61"/>
                <a:gd name="T17" fmla="*/ 30 h 61"/>
                <a:gd name="T18" fmla="*/ 31 w 61"/>
                <a:gd name="T19" fmla="*/ 55 h 61"/>
                <a:gd name="T20" fmla="*/ 27 w 61"/>
                <a:gd name="T21" fmla="*/ 15 h 61"/>
                <a:gd name="T22" fmla="*/ 34 w 61"/>
                <a:gd name="T23" fmla="*/ 15 h 61"/>
                <a:gd name="T24" fmla="*/ 34 w 61"/>
                <a:gd name="T25" fmla="*/ 23 h 61"/>
                <a:gd name="T26" fmla="*/ 27 w 61"/>
                <a:gd name="T27" fmla="*/ 23 h 61"/>
                <a:gd name="T28" fmla="*/ 27 w 61"/>
                <a:gd name="T29" fmla="*/ 15 h 61"/>
                <a:gd name="T30" fmla="*/ 38 w 61"/>
                <a:gd name="T31" fmla="*/ 45 h 61"/>
                <a:gd name="T32" fmla="*/ 23 w 61"/>
                <a:gd name="T33" fmla="*/ 45 h 61"/>
                <a:gd name="T34" fmla="*/ 23 w 61"/>
                <a:gd name="T35" fmla="*/ 42 h 61"/>
                <a:gd name="T36" fmla="*/ 27 w 61"/>
                <a:gd name="T37" fmla="*/ 42 h 61"/>
                <a:gd name="T38" fmla="*/ 27 w 61"/>
                <a:gd name="T39" fmla="*/ 30 h 61"/>
                <a:gd name="T40" fmla="*/ 23 w 61"/>
                <a:gd name="T41" fmla="*/ 30 h 61"/>
                <a:gd name="T42" fmla="*/ 23 w 61"/>
                <a:gd name="T43" fmla="*/ 26 h 61"/>
                <a:gd name="T44" fmla="*/ 34 w 61"/>
                <a:gd name="T45" fmla="*/ 26 h 61"/>
                <a:gd name="T46" fmla="*/ 34 w 61"/>
                <a:gd name="T47" fmla="*/ 42 h 61"/>
                <a:gd name="T48" fmla="*/ 38 w 61"/>
                <a:gd name="T49" fmla="*/ 42 h 61"/>
                <a:gd name="T50" fmla="*/ 38 w 61"/>
                <a:gd name="T51" fmla="*/ 45 h 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61" h="61">
                  <a:moveTo>
                    <a:pt x="31" y="0"/>
                  </a:moveTo>
                  <a:cubicBezTo>
                    <a:pt x="14" y="0"/>
                    <a:pt x="0" y="13"/>
                    <a:pt x="0" y="30"/>
                  </a:cubicBezTo>
                  <a:cubicBezTo>
                    <a:pt x="0" y="47"/>
                    <a:pt x="14" y="61"/>
                    <a:pt x="31" y="61"/>
                  </a:cubicBezTo>
                  <a:cubicBezTo>
                    <a:pt x="47" y="61"/>
                    <a:pt x="61" y="47"/>
                    <a:pt x="61" y="30"/>
                  </a:cubicBezTo>
                  <a:cubicBezTo>
                    <a:pt x="61" y="13"/>
                    <a:pt x="47" y="0"/>
                    <a:pt x="31" y="0"/>
                  </a:cubicBezTo>
                  <a:close/>
                  <a:moveTo>
                    <a:pt x="31" y="55"/>
                  </a:moveTo>
                  <a:cubicBezTo>
                    <a:pt x="17" y="55"/>
                    <a:pt x="6" y="44"/>
                    <a:pt x="6" y="30"/>
                  </a:cubicBezTo>
                  <a:cubicBezTo>
                    <a:pt x="6" y="17"/>
                    <a:pt x="17" y="5"/>
                    <a:pt x="31" y="5"/>
                  </a:cubicBezTo>
                  <a:cubicBezTo>
                    <a:pt x="44" y="5"/>
                    <a:pt x="55" y="17"/>
                    <a:pt x="55" y="30"/>
                  </a:cubicBezTo>
                  <a:cubicBezTo>
                    <a:pt x="55" y="44"/>
                    <a:pt x="44" y="55"/>
                    <a:pt x="31" y="55"/>
                  </a:cubicBezTo>
                  <a:close/>
                  <a:moveTo>
                    <a:pt x="27" y="15"/>
                  </a:moveTo>
                  <a:cubicBezTo>
                    <a:pt x="34" y="15"/>
                    <a:pt x="34" y="15"/>
                    <a:pt x="34" y="15"/>
                  </a:cubicBezTo>
                  <a:cubicBezTo>
                    <a:pt x="34" y="23"/>
                    <a:pt x="34" y="23"/>
                    <a:pt x="34" y="23"/>
                  </a:cubicBezTo>
                  <a:cubicBezTo>
                    <a:pt x="27" y="23"/>
                    <a:pt x="27" y="23"/>
                    <a:pt x="27" y="23"/>
                  </a:cubicBezTo>
                  <a:lnTo>
                    <a:pt x="27" y="15"/>
                  </a:lnTo>
                  <a:close/>
                  <a:moveTo>
                    <a:pt x="38" y="45"/>
                  </a:moveTo>
                  <a:cubicBezTo>
                    <a:pt x="23" y="45"/>
                    <a:pt x="23" y="45"/>
                    <a:pt x="23" y="45"/>
                  </a:cubicBezTo>
                  <a:cubicBezTo>
                    <a:pt x="23" y="42"/>
                    <a:pt x="23" y="42"/>
                    <a:pt x="23" y="42"/>
                  </a:cubicBezTo>
                  <a:cubicBezTo>
                    <a:pt x="27" y="42"/>
                    <a:pt x="27" y="42"/>
                    <a:pt x="27" y="42"/>
                  </a:cubicBezTo>
                  <a:cubicBezTo>
                    <a:pt x="27" y="30"/>
                    <a:pt x="27" y="30"/>
                    <a:pt x="27" y="30"/>
                  </a:cubicBezTo>
                  <a:cubicBezTo>
                    <a:pt x="23" y="30"/>
                    <a:pt x="23" y="30"/>
                    <a:pt x="23" y="30"/>
                  </a:cubicBezTo>
                  <a:cubicBezTo>
                    <a:pt x="23" y="26"/>
                    <a:pt x="23" y="26"/>
                    <a:pt x="23" y="26"/>
                  </a:cubicBezTo>
                  <a:cubicBezTo>
                    <a:pt x="34" y="26"/>
                    <a:pt x="34" y="26"/>
                    <a:pt x="34" y="26"/>
                  </a:cubicBezTo>
                  <a:cubicBezTo>
                    <a:pt x="34" y="42"/>
                    <a:pt x="34" y="42"/>
                    <a:pt x="34" y="42"/>
                  </a:cubicBezTo>
                  <a:cubicBezTo>
                    <a:pt x="38" y="42"/>
                    <a:pt x="38" y="42"/>
                    <a:pt x="38" y="42"/>
                  </a:cubicBezTo>
                  <a:lnTo>
                    <a:pt x="38" y="4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49" name="Freeform 48">
              <a:extLst>
                <a:ext uri="{FF2B5EF4-FFF2-40B4-BE49-F238E27FC236}">
                  <a16:creationId xmlns:a16="http://schemas.microsoft.com/office/drawing/2014/main" id="{19BA4546-703A-4B7E-973D-D3F1CCCFC68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44" y="2538"/>
              <a:ext cx="115" cy="116"/>
            </a:xfrm>
            <a:custGeom>
              <a:avLst/>
              <a:gdLst>
                <a:gd name="T0" fmla="*/ 85 w 94"/>
                <a:gd name="T1" fmla="*/ 20 h 94"/>
                <a:gd name="T2" fmla="*/ 37 w 94"/>
                <a:gd name="T3" fmla="*/ 2 h 94"/>
                <a:gd name="T4" fmla="*/ 20 w 94"/>
                <a:gd name="T5" fmla="*/ 9 h 94"/>
                <a:gd name="T6" fmla="*/ 2 w 94"/>
                <a:gd name="T7" fmla="*/ 57 h 94"/>
                <a:gd name="T8" fmla="*/ 10 w 94"/>
                <a:gd name="T9" fmla="*/ 74 h 94"/>
                <a:gd name="T10" fmla="*/ 57 w 94"/>
                <a:gd name="T11" fmla="*/ 92 h 94"/>
                <a:gd name="T12" fmla="*/ 74 w 94"/>
                <a:gd name="T13" fmla="*/ 84 h 94"/>
                <a:gd name="T14" fmla="*/ 92 w 94"/>
                <a:gd name="T15" fmla="*/ 37 h 94"/>
                <a:gd name="T16" fmla="*/ 85 w 94"/>
                <a:gd name="T17" fmla="*/ 20 h 94"/>
                <a:gd name="T18" fmla="*/ 36 w 94"/>
                <a:gd name="T19" fmla="*/ 38 h 94"/>
                <a:gd name="T20" fmla="*/ 62 w 94"/>
                <a:gd name="T21" fmla="*/ 47 h 94"/>
                <a:gd name="T22" fmla="*/ 61 w 94"/>
                <a:gd name="T23" fmla="*/ 52 h 94"/>
                <a:gd name="T24" fmla="*/ 42 w 94"/>
                <a:gd name="T25" fmla="*/ 61 h 94"/>
                <a:gd name="T26" fmla="*/ 33 w 94"/>
                <a:gd name="T27" fmla="*/ 42 h 94"/>
                <a:gd name="T28" fmla="*/ 36 w 94"/>
                <a:gd name="T29" fmla="*/ 38 h 94"/>
                <a:gd name="T30" fmla="*/ 76 w 94"/>
                <a:gd name="T31" fmla="*/ 53 h 94"/>
                <a:gd name="T32" fmla="*/ 69 w 94"/>
                <a:gd name="T33" fmla="*/ 70 h 94"/>
                <a:gd name="T34" fmla="*/ 66 w 94"/>
                <a:gd name="T35" fmla="*/ 79 h 94"/>
                <a:gd name="T36" fmla="*/ 59 w 94"/>
                <a:gd name="T37" fmla="*/ 82 h 94"/>
                <a:gd name="T38" fmla="*/ 15 w 94"/>
                <a:gd name="T39" fmla="*/ 65 h 94"/>
                <a:gd name="T40" fmla="*/ 12 w 94"/>
                <a:gd name="T41" fmla="*/ 59 h 94"/>
                <a:gd name="T42" fmla="*/ 15 w 94"/>
                <a:gd name="T43" fmla="*/ 50 h 94"/>
                <a:gd name="T44" fmla="*/ 22 w 94"/>
                <a:gd name="T45" fmla="*/ 32 h 94"/>
                <a:gd name="T46" fmla="*/ 22 w 94"/>
                <a:gd name="T47" fmla="*/ 32 h 94"/>
                <a:gd name="T48" fmla="*/ 29 w 94"/>
                <a:gd name="T49" fmla="*/ 35 h 94"/>
                <a:gd name="T50" fmla="*/ 27 w 94"/>
                <a:gd name="T51" fmla="*/ 39 h 94"/>
                <a:gd name="T52" fmla="*/ 39 w 94"/>
                <a:gd name="T53" fmla="*/ 67 h 94"/>
                <a:gd name="T54" fmla="*/ 67 w 94"/>
                <a:gd name="T55" fmla="*/ 55 h 94"/>
                <a:gd name="T56" fmla="*/ 69 w 94"/>
                <a:gd name="T57" fmla="*/ 50 h 94"/>
                <a:gd name="T58" fmla="*/ 76 w 94"/>
                <a:gd name="T59" fmla="*/ 53 h 94"/>
                <a:gd name="T60" fmla="*/ 82 w 94"/>
                <a:gd name="T61" fmla="*/ 37 h 94"/>
                <a:gd name="T62" fmla="*/ 79 w 94"/>
                <a:gd name="T63" fmla="*/ 38 h 94"/>
                <a:gd name="T64" fmla="*/ 74 w 94"/>
                <a:gd name="T65" fmla="*/ 37 h 94"/>
                <a:gd name="T66" fmla="*/ 73 w 94"/>
                <a:gd name="T67" fmla="*/ 34 h 94"/>
                <a:gd name="T68" fmla="*/ 74 w 94"/>
                <a:gd name="T69" fmla="*/ 29 h 94"/>
                <a:gd name="T70" fmla="*/ 77 w 94"/>
                <a:gd name="T71" fmla="*/ 28 h 94"/>
                <a:gd name="T72" fmla="*/ 82 w 94"/>
                <a:gd name="T73" fmla="*/ 29 h 94"/>
                <a:gd name="T74" fmla="*/ 83 w 94"/>
                <a:gd name="T75" fmla="*/ 32 h 94"/>
                <a:gd name="T76" fmla="*/ 82 w 94"/>
                <a:gd name="T77" fmla="*/ 37 h 9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</a:cxnLst>
              <a:rect l="0" t="0" r="r" b="b"/>
              <a:pathLst>
                <a:path w="94" h="94">
                  <a:moveTo>
                    <a:pt x="85" y="20"/>
                  </a:moveTo>
                  <a:cubicBezTo>
                    <a:pt x="37" y="2"/>
                    <a:pt x="37" y="2"/>
                    <a:pt x="37" y="2"/>
                  </a:cubicBezTo>
                  <a:cubicBezTo>
                    <a:pt x="30" y="0"/>
                    <a:pt x="23" y="3"/>
                    <a:pt x="20" y="9"/>
                  </a:cubicBezTo>
                  <a:cubicBezTo>
                    <a:pt x="2" y="57"/>
                    <a:pt x="2" y="57"/>
                    <a:pt x="2" y="57"/>
                  </a:cubicBezTo>
                  <a:cubicBezTo>
                    <a:pt x="0" y="64"/>
                    <a:pt x="3" y="71"/>
                    <a:pt x="10" y="74"/>
                  </a:cubicBezTo>
                  <a:cubicBezTo>
                    <a:pt x="57" y="92"/>
                    <a:pt x="57" y="92"/>
                    <a:pt x="57" y="92"/>
                  </a:cubicBezTo>
                  <a:cubicBezTo>
                    <a:pt x="64" y="94"/>
                    <a:pt x="71" y="91"/>
                    <a:pt x="74" y="84"/>
                  </a:cubicBezTo>
                  <a:cubicBezTo>
                    <a:pt x="92" y="37"/>
                    <a:pt x="92" y="37"/>
                    <a:pt x="92" y="37"/>
                  </a:cubicBezTo>
                  <a:cubicBezTo>
                    <a:pt x="94" y="30"/>
                    <a:pt x="91" y="23"/>
                    <a:pt x="85" y="20"/>
                  </a:cubicBezTo>
                  <a:close/>
                  <a:moveTo>
                    <a:pt x="36" y="38"/>
                  </a:moveTo>
                  <a:cubicBezTo>
                    <a:pt x="62" y="47"/>
                    <a:pt x="62" y="47"/>
                    <a:pt x="62" y="47"/>
                  </a:cubicBezTo>
                  <a:cubicBezTo>
                    <a:pt x="62" y="49"/>
                    <a:pt x="61" y="50"/>
                    <a:pt x="61" y="52"/>
                  </a:cubicBezTo>
                  <a:cubicBezTo>
                    <a:pt x="58" y="60"/>
                    <a:pt x="49" y="63"/>
                    <a:pt x="42" y="61"/>
                  </a:cubicBezTo>
                  <a:cubicBezTo>
                    <a:pt x="34" y="58"/>
                    <a:pt x="31" y="49"/>
                    <a:pt x="33" y="42"/>
                  </a:cubicBezTo>
                  <a:cubicBezTo>
                    <a:pt x="34" y="40"/>
                    <a:pt x="35" y="39"/>
                    <a:pt x="36" y="38"/>
                  </a:cubicBezTo>
                  <a:close/>
                  <a:moveTo>
                    <a:pt x="76" y="53"/>
                  </a:moveTo>
                  <a:cubicBezTo>
                    <a:pt x="69" y="70"/>
                    <a:pt x="69" y="70"/>
                    <a:pt x="69" y="70"/>
                  </a:cubicBezTo>
                  <a:cubicBezTo>
                    <a:pt x="66" y="79"/>
                    <a:pt x="66" y="79"/>
                    <a:pt x="66" y="79"/>
                  </a:cubicBezTo>
                  <a:cubicBezTo>
                    <a:pt x="65" y="82"/>
                    <a:pt x="62" y="83"/>
                    <a:pt x="59" y="82"/>
                  </a:cubicBezTo>
                  <a:cubicBezTo>
                    <a:pt x="15" y="65"/>
                    <a:pt x="15" y="65"/>
                    <a:pt x="15" y="65"/>
                  </a:cubicBezTo>
                  <a:cubicBezTo>
                    <a:pt x="12" y="64"/>
                    <a:pt x="11" y="62"/>
                    <a:pt x="12" y="59"/>
                  </a:cubicBezTo>
                  <a:cubicBezTo>
                    <a:pt x="15" y="50"/>
                    <a:pt x="15" y="50"/>
                    <a:pt x="15" y="50"/>
                  </a:cubicBezTo>
                  <a:cubicBezTo>
                    <a:pt x="22" y="32"/>
                    <a:pt x="22" y="32"/>
                    <a:pt x="22" y="32"/>
                  </a:cubicBezTo>
                  <a:cubicBezTo>
                    <a:pt x="22" y="32"/>
                    <a:pt x="22" y="32"/>
                    <a:pt x="22" y="32"/>
                  </a:cubicBezTo>
                  <a:cubicBezTo>
                    <a:pt x="29" y="35"/>
                    <a:pt x="29" y="35"/>
                    <a:pt x="29" y="35"/>
                  </a:cubicBezTo>
                  <a:cubicBezTo>
                    <a:pt x="28" y="36"/>
                    <a:pt x="27" y="38"/>
                    <a:pt x="27" y="39"/>
                  </a:cubicBezTo>
                  <a:cubicBezTo>
                    <a:pt x="23" y="50"/>
                    <a:pt x="28" y="63"/>
                    <a:pt x="39" y="67"/>
                  </a:cubicBezTo>
                  <a:cubicBezTo>
                    <a:pt x="51" y="71"/>
                    <a:pt x="63" y="66"/>
                    <a:pt x="67" y="55"/>
                  </a:cubicBezTo>
                  <a:cubicBezTo>
                    <a:pt x="68" y="53"/>
                    <a:pt x="68" y="51"/>
                    <a:pt x="69" y="50"/>
                  </a:cubicBezTo>
                  <a:cubicBezTo>
                    <a:pt x="76" y="53"/>
                    <a:pt x="76" y="53"/>
                    <a:pt x="76" y="53"/>
                  </a:cubicBezTo>
                  <a:close/>
                  <a:moveTo>
                    <a:pt x="82" y="37"/>
                  </a:moveTo>
                  <a:cubicBezTo>
                    <a:pt x="81" y="38"/>
                    <a:pt x="80" y="39"/>
                    <a:pt x="79" y="38"/>
                  </a:cubicBezTo>
                  <a:cubicBezTo>
                    <a:pt x="74" y="37"/>
                    <a:pt x="74" y="37"/>
                    <a:pt x="74" y="37"/>
                  </a:cubicBezTo>
                  <a:cubicBezTo>
                    <a:pt x="73" y="36"/>
                    <a:pt x="72" y="35"/>
                    <a:pt x="73" y="34"/>
                  </a:cubicBezTo>
                  <a:cubicBezTo>
                    <a:pt x="74" y="29"/>
                    <a:pt x="74" y="29"/>
                    <a:pt x="74" y="29"/>
                  </a:cubicBezTo>
                  <a:cubicBezTo>
                    <a:pt x="75" y="28"/>
                    <a:pt x="76" y="27"/>
                    <a:pt x="77" y="28"/>
                  </a:cubicBezTo>
                  <a:cubicBezTo>
                    <a:pt x="82" y="29"/>
                    <a:pt x="82" y="29"/>
                    <a:pt x="82" y="29"/>
                  </a:cubicBezTo>
                  <a:cubicBezTo>
                    <a:pt x="83" y="30"/>
                    <a:pt x="84" y="31"/>
                    <a:pt x="83" y="32"/>
                  </a:cubicBezTo>
                  <a:lnTo>
                    <a:pt x="82" y="3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0" name="Freeform 49">
              <a:extLst>
                <a:ext uri="{FF2B5EF4-FFF2-40B4-BE49-F238E27FC236}">
                  <a16:creationId xmlns:a16="http://schemas.microsoft.com/office/drawing/2014/main" id="{FF00C649-3B72-4638-8986-4AC7F3BC2BE7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15" y="2015"/>
              <a:ext cx="65" cy="65"/>
            </a:xfrm>
            <a:custGeom>
              <a:avLst/>
              <a:gdLst>
                <a:gd name="T0" fmla="*/ 44 w 53"/>
                <a:gd name="T1" fmla="*/ 0 h 53"/>
                <a:gd name="T2" fmla="*/ 9 w 53"/>
                <a:gd name="T3" fmla="*/ 0 h 53"/>
                <a:gd name="T4" fmla="*/ 0 w 53"/>
                <a:gd name="T5" fmla="*/ 9 h 53"/>
                <a:gd name="T6" fmla="*/ 0 w 53"/>
                <a:gd name="T7" fmla="*/ 44 h 53"/>
                <a:gd name="T8" fmla="*/ 9 w 53"/>
                <a:gd name="T9" fmla="*/ 53 h 53"/>
                <a:gd name="T10" fmla="*/ 44 w 53"/>
                <a:gd name="T11" fmla="*/ 53 h 53"/>
                <a:gd name="T12" fmla="*/ 53 w 53"/>
                <a:gd name="T13" fmla="*/ 44 h 53"/>
                <a:gd name="T14" fmla="*/ 53 w 53"/>
                <a:gd name="T15" fmla="*/ 9 h 53"/>
                <a:gd name="T16" fmla="*/ 44 w 53"/>
                <a:gd name="T17" fmla="*/ 0 h 53"/>
                <a:gd name="T18" fmla="*/ 20 w 53"/>
                <a:gd name="T19" fmla="*/ 43 h 53"/>
                <a:gd name="T20" fmla="*/ 13 w 53"/>
                <a:gd name="T21" fmla="*/ 43 h 53"/>
                <a:gd name="T22" fmla="*/ 13 w 53"/>
                <a:gd name="T23" fmla="*/ 20 h 53"/>
                <a:gd name="T24" fmla="*/ 20 w 53"/>
                <a:gd name="T25" fmla="*/ 20 h 53"/>
                <a:gd name="T26" fmla="*/ 20 w 53"/>
                <a:gd name="T27" fmla="*/ 43 h 53"/>
                <a:gd name="T28" fmla="*/ 17 w 53"/>
                <a:gd name="T29" fmla="*/ 16 h 53"/>
                <a:gd name="T30" fmla="*/ 13 w 53"/>
                <a:gd name="T31" fmla="*/ 13 h 53"/>
                <a:gd name="T32" fmla="*/ 17 w 53"/>
                <a:gd name="T33" fmla="*/ 10 h 53"/>
                <a:gd name="T34" fmla="*/ 20 w 53"/>
                <a:gd name="T35" fmla="*/ 13 h 53"/>
                <a:gd name="T36" fmla="*/ 17 w 53"/>
                <a:gd name="T37" fmla="*/ 16 h 53"/>
                <a:gd name="T38" fmla="*/ 43 w 53"/>
                <a:gd name="T39" fmla="*/ 43 h 53"/>
                <a:gd name="T40" fmla="*/ 37 w 53"/>
                <a:gd name="T41" fmla="*/ 43 h 53"/>
                <a:gd name="T42" fmla="*/ 37 w 53"/>
                <a:gd name="T43" fmla="*/ 30 h 53"/>
                <a:gd name="T44" fmla="*/ 33 w 53"/>
                <a:gd name="T45" fmla="*/ 26 h 53"/>
                <a:gd name="T46" fmla="*/ 30 w 53"/>
                <a:gd name="T47" fmla="*/ 30 h 53"/>
                <a:gd name="T48" fmla="*/ 30 w 53"/>
                <a:gd name="T49" fmla="*/ 43 h 53"/>
                <a:gd name="T50" fmla="*/ 23 w 53"/>
                <a:gd name="T51" fmla="*/ 43 h 53"/>
                <a:gd name="T52" fmla="*/ 23 w 53"/>
                <a:gd name="T53" fmla="*/ 20 h 53"/>
                <a:gd name="T54" fmla="*/ 30 w 53"/>
                <a:gd name="T55" fmla="*/ 20 h 53"/>
                <a:gd name="T56" fmla="*/ 30 w 53"/>
                <a:gd name="T57" fmla="*/ 24 h 53"/>
                <a:gd name="T58" fmla="*/ 36 w 53"/>
                <a:gd name="T59" fmla="*/ 20 h 53"/>
                <a:gd name="T60" fmla="*/ 43 w 53"/>
                <a:gd name="T61" fmla="*/ 28 h 53"/>
                <a:gd name="T62" fmla="*/ 43 w 53"/>
                <a:gd name="T63" fmla="*/ 43 h 5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</a:cxnLst>
              <a:rect l="0" t="0" r="r" b="b"/>
              <a:pathLst>
                <a:path w="53" h="53">
                  <a:moveTo>
                    <a:pt x="44" y="0"/>
                  </a:moveTo>
                  <a:cubicBezTo>
                    <a:pt x="9" y="0"/>
                    <a:pt x="9" y="0"/>
                    <a:pt x="9" y="0"/>
                  </a:cubicBezTo>
                  <a:cubicBezTo>
                    <a:pt x="4" y="0"/>
                    <a:pt x="0" y="4"/>
                    <a:pt x="0" y="9"/>
                  </a:cubicBezTo>
                  <a:cubicBezTo>
                    <a:pt x="0" y="44"/>
                    <a:pt x="0" y="44"/>
                    <a:pt x="0" y="44"/>
                  </a:cubicBezTo>
                  <a:cubicBezTo>
                    <a:pt x="0" y="49"/>
                    <a:pt x="4" y="53"/>
                    <a:pt x="9" y="53"/>
                  </a:cubicBezTo>
                  <a:cubicBezTo>
                    <a:pt x="44" y="53"/>
                    <a:pt x="44" y="53"/>
                    <a:pt x="44" y="53"/>
                  </a:cubicBezTo>
                  <a:cubicBezTo>
                    <a:pt x="49" y="53"/>
                    <a:pt x="53" y="49"/>
                    <a:pt x="53" y="44"/>
                  </a:cubicBezTo>
                  <a:cubicBezTo>
                    <a:pt x="53" y="9"/>
                    <a:pt x="53" y="9"/>
                    <a:pt x="53" y="9"/>
                  </a:cubicBezTo>
                  <a:cubicBezTo>
                    <a:pt x="53" y="4"/>
                    <a:pt x="49" y="0"/>
                    <a:pt x="44" y="0"/>
                  </a:cubicBezTo>
                  <a:close/>
                  <a:moveTo>
                    <a:pt x="20" y="43"/>
                  </a:moveTo>
                  <a:cubicBezTo>
                    <a:pt x="13" y="43"/>
                    <a:pt x="13" y="43"/>
                    <a:pt x="13" y="43"/>
                  </a:cubicBezTo>
                  <a:cubicBezTo>
                    <a:pt x="13" y="20"/>
                    <a:pt x="13" y="20"/>
                    <a:pt x="13" y="20"/>
                  </a:cubicBezTo>
                  <a:cubicBezTo>
                    <a:pt x="20" y="20"/>
                    <a:pt x="20" y="20"/>
                    <a:pt x="20" y="20"/>
                  </a:cubicBezTo>
                  <a:lnTo>
                    <a:pt x="20" y="43"/>
                  </a:lnTo>
                  <a:close/>
                  <a:moveTo>
                    <a:pt x="17" y="16"/>
                  </a:moveTo>
                  <a:cubicBezTo>
                    <a:pt x="15" y="16"/>
                    <a:pt x="13" y="15"/>
                    <a:pt x="13" y="13"/>
                  </a:cubicBezTo>
                  <a:cubicBezTo>
                    <a:pt x="13" y="11"/>
                    <a:pt x="15" y="10"/>
                    <a:pt x="17" y="10"/>
                  </a:cubicBezTo>
                  <a:cubicBezTo>
                    <a:pt x="18" y="10"/>
                    <a:pt x="20" y="11"/>
                    <a:pt x="20" y="13"/>
                  </a:cubicBezTo>
                  <a:cubicBezTo>
                    <a:pt x="20" y="15"/>
                    <a:pt x="18" y="16"/>
                    <a:pt x="17" y="16"/>
                  </a:cubicBezTo>
                  <a:close/>
                  <a:moveTo>
                    <a:pt x="43" y="43"/>
                  </a:moveTo>
                  <a:cubicBezTo>
                    <a:pt x="37" y="43"/>
                    <a:pt x="37" y="43"/>
                    <a:pt x="37" y="43"/>
                  </a:cubicBezTo>
                  <a:cubicBezTo>
                    <a:pt x="37" y="30"/>
                    <a:pt x="37" y="30"/>
                    <a:pt x="37" y="30"/>
                  </a:cubicBezTo>
                  <a:cubicBezTo>
                    <a:pt x="37" y="28"/>
                    <a:pt x="35" y="26"/>
                    <a:pt x="33" y="26"/>
                  </a:cubicBezTo>
                  <a:cubicBezTo>
                    <a:pt x="31" y="26"/>
                    <a:pt x="30" y="28"/>
                    <a:pt x="30" y="30"/>
                  </a:cubicBezTo>
                  <a:cubicBezTo>
                    <a:pt x="30" y="43"/>
                    <a:pt x="30" y="43"/>
                    <a:pt x="30" y="43"/>
                  </a:cubicBezTo>
                  <a:cubicBezTo>
                    <a:pt x="23" y="43"/>
                    <a:pt x="23" y="43"/>
                    <a:pt x="23" y="43"/>
                  </a:cubicBezTo>
                  <a:cubicBezTo>
                    <a:pt x="23" y="20"/>
                    <a:pt x="23" y="20"/>
                    <a:pt x="23" y="20"/>
                  </a:cubicBezTo>
                  <a:cubicBezTo>
                    <a:pt x="30" y="20"/>
                    <a:pt x="30" y="20"/>
                    <a:pt x="30" y="20"/>
                  </a:cubicBezTo>
                  <a:cubicBezTo>
                    <a:pt x="30" y="24"/>
                    <a:pt x="30" y="24"/>
                    <a:pt x="30" y="24"/>
                  </a:cubicBezTo>
                  <a:cubicBezTo>
                    <a:pt x="31" y="22"/>
                    <a:pt x="33" y="20"/>
                    <a:pt x="36" y="20"/>
                  </a:cubicBezTo>
                  <a:cubicBezTo>
                    <a:pt x="40" y="20"/>
                    <a:pt x="43" y="23"/>
                    <a:pt x="43" y="28"/>
                  </a:cubicBezTo>
                  <a:lnTo>
                    <a:pt x="43" y="4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1" name="Freeform 50">
              <a:extLst>
                <a:ext uri="{FF2B5EF4-FFF2-40B4-BE49-F238E27FC236}">
                  <a16:creationId xmlns:a16="http://schemas.microsoft.com/office/drawing/2014/main" id="{FD385646-864A-4571-B3D6-4B68E91107A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59" y="1925"/>
              <a:ext cx="119" cy="75"/>
            </a:xfrm>
            <a:custGeom>
              <a:avLst/>
              <a:gdLst>
                <a:gd name="T0" fmla="*/ 36 w 119"/>
                <a:gd name="T1" fmla="*/ 52 h 75"/>
                <a:gd name="T2" fmla="*/ 36 w 119"/>
                <a:gd name="T3" fmla="*/ 30 h 75"/>
                <a:gd name="T4" fmla="*/ 59 w 119"/>
                <a:gd name="T5" fmla="*/ 30 h 75"/>
                <a:gd name="T6" fmla="*/ 29 w 119"/>
                <a:gd name="T7" fmla="*/ 0 h 75"/>
                <a:gd name="T8" fmla="*/ 0 w 119"/>
                <a:gd name="T9" fmla="*/ 30 h 75"/>
                <a:gd name="T10" fmla="*/ 22 w 119"/>
                <a:gd name="T11" fmla="*/ 30 h 75"/>
                <a:gd name="T12" fmla="*/ 22 w 119"/>
                <a:gd name="T13" fmla="*/ 68 h 75"/>
                <a:gd name="T14" fmla="*/ 66 w 119"/>
                <a:gd name="T15" fmla="*/ 68 h 75"/>
                <a:gd name="T16" fmla="*/ 51 w 119"/>
                <a:gd name="T17" fmla="*/ 52 h 75"/>
                <a:gd name="T18" fmla="*/ 36 w 119"/>
                <a:gd name="T19" fmla="*/ 52 h 75"/>
                <a:gd name="T20" fmla="*/ 97 w 119"/>
                <a:gd name="T21" fmla="*/ 45 h 75"/>
                <a:gd name="T22" fmla="*/ 97 w 119"/>
                <a:gd name="T23" fmla="*/ 8 h 75"/>
                <a:gd name="T24" fmla="*/ 51 w 119"/>
                <a:gd name="T25" fmla="*/ 8 h 75"/>
                <a:gd name="T26" fmla="*/ 66 w 119"/>
                <a:gd name="T27" fmla="*/ 22 h 75"/>
                <a:gd name="T28" fmla="*/ 81 w 119"/>
                <a:gd name="T29" fmla="*/ 22 h 75"/>
                <a:gd name="T30" fmla="*/ 81 w 119"/>
                <a:gd name="T31" fmla="*/ 45 h 75"/>
                <a:gd name="T32" fmla="*/ 59 w 119"/>
                <a:gd name="T33" fmla="*/ 45 h 75"/>
                <a:gd name="T34" fmla="*/ 89 w 119"/>
                <a:gd name="T35" fmla="*/ 75 h 75"/>
                <a:gd name="T36" fmla="*/ 119 w 119"/>
                <a:gd name="T37" fmla="*/ 45 h 75"/>
                <a:gd name="T38" fmla="*/ 97 w 119"/>
                <a:gd name="T39" fmla="*/ 45 h 7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</a:cxnLst>
              <a:rect l="0" t="0" r="r" b="b"/>
              <a:pathLst>
                <a:path w="119" h="75">
                  <a:moveTo>
                    <a:pt x="36" y="52"/>
                  </a:moveTo>
                  <a:lnTo>
                    <a:pt x="36" y="30"/>
                  </a:lnTo>
                  <a:lnTo>
                    <a:pt x="59" y="30"/>
                  </a:lnTo>
                  <a:lnTo>
                    <a:pt x="29" y="0"/>
                  </a:lnTo>
                  <a:lnTo>
                    <a:pt x="0" y="30"/>
                  </a:lnTo>
                  <a:lnTo>
                    <a:pt x="22" y="30"/>
                  </a:lnTo>
                  <a:lnTo>
                    <a:pt x="22" y="68"/>
                  </a:lnTo>
                  <a:lnTo>
                    <a:pt x="66" y="68"/>
                  </a:lnTo>
                  <a:lnTo>
                    <a:pt x="51" y="52"/>
                  </a:lnTo>
                  <a:lnTo>
                    <a:pt x="36" y="52"/>
                  </a:lnTo>
                  <a:close/>
                  <a:moveTo>
                    <a:pt x="97" y="45"/>
                  </a:moveTo>
                  <a:lnTo>
                    <a:pt x="97" y="8"/>
                  </a:lnTo>
                  <a:lnTo>
                    <a:pt x="51" y="8"/>
                  </a:lnTo>
                  <a:lnTo>
                    <a:pt x="66" y="22"/>
                  </a:lnTo>
                  <a:lnTo>
                    <a:pt x="81" y="22"/>
                  </a:lnTo>
                  <a:lnTo>
                    <a:pt x="81" y="45"/>
                  </a:lnTo>
                  <a:lnTo>
                    <a:pt x="59" y="45"/>
                  </a:lnTo>
                  <a:lnTo>
                    <a:pt x="89" y="75"/>
                  </a:lnTo>
                  <a:lnTo>
                    <a:pt x="119" y="45"/>
                  </a:lnTo>
                  <a:lnTo>
                    <a:pt x="97" y="4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2" name="Freeform 51">
              <a:extLst>
                <a:ext uri="{FF2B5EF4-FFF2-40B4-BE49-F238E27FC236}">
                  <a16:creationId xmlns:a16="http://schemas.microsoft.com/office/drawing/2014/main" id="{07F6EF38-07F8-461C-961A-72C10C99086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61" y="1531"/>
              <a:ext cx="122" cy="123"/>
            </a:xfrm>
            <a:custGeom>
              <a:avLst/>
              <a:gdLst>
                <a:gd name="T0" fmla="*/ 96 w 100"/>
                <a:gd name="T1" fmla="*/ 85 h 100"/>
                <a:gd name="T2" fmla="*/ 73 w 100"/>
                <a:gd name="T3" fmla="*/ 65 h 100"/>
                <a:gd name="T4" fmla="*/ 66 w 100"/>
                <a:gd name="T5" fmla="*/ 61 h 100"/>
                <a:gd name="T6" fmla="*/ 74 w 100"/>
                <a:gd name="T7" fmla="*/ 37 h 100"/>
                <a:gd name="T8" fmla="*/ 37 w 100"/>
                <a:gd name="T9" fmla="*/ 0 h 100"/>
                <a:gd name="T10" fmla="*/ 0 w 100"/>
                <a:gd name="T11" fmla="*/ 37 h 100"/>
                <a:gd name="T12" fmla="*/ 37 w 100"/>
                <a:gd name="T13" fmla="*/ 75 h 100"/>
                <a:gd name="T14" fmla="*/ 61 w 100"/>
                <a:gd name="T15" fmla="*/ 66 h 100"/>
                <a:gd name="T16" fmla="*/ 64 w 100"/>
                <a:gd name="T17" fmla="*/ 73 h 100"/>
                <a:gd name="T18" fmla="*/ 84 w 100"/>
                <a:gd name="T19" fmla="*/ 96 h 100"/>
                <a:gd name="T20" fmla="*/ 97 w 100"/>
                <a:gd name="T21" fmla="*/ 97 h 100"/>
                <a:gd name="T22" fmla="*/ 96 w 100"/>
                <a:gd name="T23" fmla="*/ 85 h 100"/>
                <a:gd name="T24" fmla="*/ 37 w 100"/>
                <a:gd name="T25" fmla="*/ 62 h 100"/>
                <a:gd name="T26" fmla="*/ 12 w 100"/>
                <a:gd name="T27" fmla="*/ 37 h 100"/>
                <a:gd name="T28" fmla="*/ 37 w 100"/>
                <a:gd name="T29" fmla="*/ 12 h 100"/>
                <a:gd name="T30" fmla="*/ 62 w 100"/>
                <a:gd name="T31" fmla="*/ 37 h 100"/>
                <a:gd name="T32" fmla="*/ 37 w 100"/>
                <a:gd name="T33" fmla="*/ 62 h 10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100" h="100">
                  <a:moveTo>
                    <a:pt x="96" y="85"/>
                  </a:moveTo>
                  <a:cubicBezTo>
                    <a:pt x="73" y="65"/>
                    <a:pt x="73" y="65"/>
                    <a:pt x="73" y="65"/>
                  </a:cubicBezTo>
                  <a:cubicBezTo>
                    <a:pt x="70" y="62"/>
                    <a:pt x="68" y="61"/>
                    <a:pt x="66" y="61"/>
                  </a:cubicBezTo>
                  <a:cubicBezTo>
                    <a:pt x="71" y="55"/>
                    <a:pt x="74" y="46"/>
                    <a:pt x="74" y="37"/>
                  </a:cubicBezTo>
                  <a:cubicBezTo>
                    <a:pt x="74" y="17"/>
                    <a:pt x="58" y="0"/>
                    <a:pt x="37" y="0"/>
                  </a:cubicBezTo>
                  <a:cubicBezTo>
                    <a:pt x="17" y="0"/>
                    <a:pt x="0" y="17"/>
                    <a:pt x="0" y="37"/>
                  </a:cubicBezTo>
                  <a:cubicBezTo>
                    <a:pt x="0" y="58"/>
                    <a:pt x="17" y="75"/>
                    <a:pt x="37" y="75"/>
                  </a:cubicBezTo>
                  <a:cubicBezTo>
                    <a:pt x="46" y="75"/>
                    <a:pt x="55" y="71"/>
                    <a:pt x="61" y="66"/>
                  </a:cubicBezTo>
                  <a:cubicBezTo>
                    <a:pt x="61" y="68"/>
                    <a:pt x="62" y="70"/>
                    <a:pt x="64" y="73"/>
                  </a:cubicBezTo>
                  <a:cubicBezTo>
                    <a:pt x="84" y="96"/>
                    <a:pt x="84" y="96"/>
                    <a:pt x="84" y="96"/>
                  </a:cubicBezTo>
                  <a:cubicBezTo>
                    <a:pt x="88" y="100"/>
                    <a:pt x="94" y="100"/>
                    <a:pt x="97" y="97"/>
                  </a:cubicBezTo>
                  <a:cubicBezTo>
                    <a:pt x="100" y="94"/>
                    <a:pt x="100" y="88"/>
                    <a:pt x="96" y="85"/>
                  </a:cubicBezTo>
                  <a:close/>
                  <a:moveTo>
                    <a:pt x="37" y="62"/>
                  </a:moveTo>
                  <a:cubicBezTo>
                    <a:pt x="23" y="62"/>
                    <a:pt x="12" y="51"/>
                    <a:pt x="12" y="37"/>
                  </a:cubicBezTo>
                  <a:cubicBezTo>
                    <a:pt x="12" y="23"/>
                    <a:pt x="23" y="12"/>
                    <a:pt x="37" y="12"/>
                  </a:cubicBezTo>
                  <a:cubicBezTo>
                    <a:pt x="51" y="12"/>
                    <a:pt x="62" y="23"/>
                    <a:pt x="62" y="37"/>
                  </a:cubicBezTo>
                  <a:cubicBezTo>
                    <a:pt x="62" y="51"/>
                    <a:pt x="51" y="62"/>
                    <a:pt x="37" y="6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3" name="Freeform 52">
              <a:extLst>
                <a:ext uri="{FF2B5EF4-FFF2-40B4-BE49-F238E27FC236}">
                  <a16:creationId xmlns:a16="http://schemas.microsoft.com/office/drawing/2014/main" id="{4AD30837-F741-4AA0-8676-6FC90195DCE9}"/>
                </a:ext>
              </a:extLst>
            </p:cNvPr>
            <p:cNvSpPr>
              <a:spLocks/>
            </p:cNvSpPr>
            <p:nvPr/>
          </p:nvSpPr>
          <p:spPr bwMode="auto">
            <a:xfrm>
              <a:off x="4134" y="1516"/>
              <a:ext cx="152" cy="148"/>
            </a:xfrm>
            <a:custGeom>
              <a:avLst/>
              <a:gdLst>
                <a:gd name="T0" fmla="*/ 78 w 124"/>
                <a:gd name="T1" fmla="*/ 84 h 120"/>
                <a:gd name="T2" fmla="*/ 75 w 124"/>
                <a:gd name="T3" fmla="*/ 75 h 120"/>
                <a:gd name="T4" fmla="*/ 86 w 124"/>
                <a:gd name="T5" fmla="*/ 54 h 120"/>
                <a:gd name="T6" fmla="*/ 89 w 124"/>
                <a:gd name="T7" fmla="*/ 37 h 120"/>
                <a:gd name="T8" fmla="*/ 62 w 124"/>
                <a:gd name="T9" fmla="*/ 0 h 120"/>
                <a:gd name="T10" fmla="*/ 36 w 124"/>
                <a:gd name="T11" fmla="*/ 37 h 120"/>
                <a:gd name="T12" fmla="*/ 39 w 124"/>
                <a:gd name="T13" fmla="*/ 54 h 120"/>
                <a:gd name="T14" fmla="*/ 50 w 124"/>
                <a:gd name="T15" fmla="*/ 75 h 120"/>
                <a:gd name="T16" fmla="*/ 47 w 124"/>
                <a:gd name="T17" fmla="*/ 84 h 120"/>
                <a:gd name="T18" fmla="*/ 0 w 124"/>
                <a:gd name="T19" fmla="*/ 120 h 120"/>
                <a:gd name="T20" fmla="*/ 62 w 124"/>
                <a:gd name="T21" fmla="*/ 120 h 120"/>
                <a:gd name="T22" fmla="*/ 124 w 124"/>
                <a:gd name="T23" fmla="*/ 120 h 120"/>
                <a:gd name="T24" fmla="*/ 78 w 124"/>
                <a:gd name="T25" fmla="*/ 84 h 12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124" h="120">
                  <a:moveTo>
                    <a:pt x="78" y="84"/>
                  </a:moveTo>
                  <a:cubicBezTo>
                    <a:pt x="75" y="84"/>
                    <a:pt x="75" y="75"/>
                    <a:pt x="75" y="75"/>
                  </a:cubicBezTo>
                  <a:cubicBezTo>
                    <a:pt x="75" y="75"/>
                    <a:pt x="84" y="66"/>
                    <a:pt x="86" y="54"/>
                  </a:cubicBezTo>
                  <a:cubicBezTo>
                    <a:pt x="91" y="54"/>
                    <a:pt x="94" y="41"/>
                    <a:pt x="89" y="37"/>
                  </a:cubicBezTo>
                  <a:cubicBezTo>
                    <a:pt x="89" y="32"/>
                    <a:pt x="96" y="0"/>
                    <a:pt x="62" y="0"/>
                  </a:cubicBezTo>
                  <a:cubicBezTo>
                    <a:pt x="29" y="0"/>
                    <a:pt x="36" y="32"/>
                    <a:pt x="36" y="37"/>
                  </a:cubicBezTo>
                  <a:cubicBezTo>
                    <a:pt x="31" y="41"/>
                    <a:pt x="34" y="54"/>
                    <a:pt x="39" y="54"/>
                  </a:cubicBezTo>
                  <a:cubicBezTo>
                    <a:pt x="41" y="66"/>
                    <a:pt x="50" y="75"/>
                    <a:pt x="50" y="75"/>
                  </a:cubicBezTo>
                  <a:cubicBezTo>
                    <a:pt x="50" y="75"/>
                    <a:pt x="50" y="84"/>
                    <a:pt x="47" y="84"/>
                  </a:cubicBezTo>
                  <a:cubicBezTo>
                    <a:pt x="37" y="86"/>
                    <a:pt x="0" y="102"/>
                    <a:pt x="0" y="120"/>
                  </a:cubicBezTo>
                  <a:cubicBezTo>
                    <a:pt x="62" y="120"/>
                    <a:pt x="62" y="120"/>
                    <a:pt x="62" y="120"/>
                  </a:cubicBezTo>
                  <a:cubicBezTo>
                    <a:pt x="124" y="120"/>
                    <a:pt x="124" y="120"/>
                    <a:pt x="124" y="120"/>
                  </a:cubicBezTo>
                  <a:cubicBezTo>
                    <a:pt x="124" y="102"/>
                    <a:pt x="88" y="86"/>
                    <a:pt x="78" y="8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4" name="Freeform 53">
              <a:extLst>
                <a:ext uri="{FF2B5EF4-FFF2-40B4-BE49-F238E27FC236}">
                  <a16:creationId xmlns:a16="http://schemas.microsoft.com/office/drawing/2014/main" id="{D1613499-D57A-46B8-88C2-14FDE6B5C32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64" y="2658"/>
              <a:ext cx="50" cy="81"/>
            </a:xfrm>
            <a:custGeom>
              <a:avLst/>
              <a:gdLst>
                <a:gd name="T0" fmla="*/ 21 w 41"/>
                <a:gd name="T1" fmla="*/ 0 h 66"/>
                <a:gd name="T2" fmla="*/ 0 w 41"/>
                <a:gd name="T3" fmla="*/ 21 h 66"/>
                <a:gd name="T4" fmla="*/ 21 w 41"/>
                <a:gd name="T5" fmla="*/ 66 h 66"/>
                <a:gd name="T6" fmla="*/ 41 w 41"/>
                <a:gd name="T7" fmla="*/ 21 h 66"/>
                <a:gd name="T8" fmla="*/ 21 w 41"/>
                <a:gd name="T9" fmla="*/ 0 h 66"/>
                <a:gd name="T10" fmla="*/ 21 w 41"/>
                <a:gd name="T11" fmla="*/ 34 h 66"/>
                <a:gd name="T12" fmla="*/ 8 w 41"/>
                <a:gd name="T13" fmla="*/ 21 h 66"/>
                <a:gd name="T14" fmla="*/ 21 w 41"/>
                <a:gd name="T15" fmla="*/ 8 h 66"/>
                <a:gd name="T16" fmla="*/ 33 w 41"/>
                <a:gd name="T17" fmla="*/ 21 h 66"/>
                <a:gd name="T18" fmla="*/ 21 w 41"/>
                <a:gd name="T19" fmla="*/ 34 h 66"/>
                <a:gd name="T20" fmla="*/ 13 w 41"/>
                <a:gd name="T21" fmla="*/ 21 h 66"/>
                <a:gd name="T22" fmla="*/ 21 w 41"/>
                <a:gd name="T23" fmla="*/ 29 h 66"/>
                <a:gd name="T24" fmla="*/ 29 w 41"/>
                <a:gd name="T25" fmla="*/ 21 h 66"/>
                <a:gd name="T26" fmla="*/ 21 w 41"/>
                <a:gd name="T27" fmla="*/ 13 h 66"/>
                <a:gd name="T28" fmla="*/ 13 w 41"/>
                <a:gd name="T29" fmla="*/ 21 h 6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</a:cxnLst>
              <a:rect l="0" t="0" r="r" b="b"/>
              <a:pathLst>
                <a:path w="41" h="66">
                  <a:moveTo>
                    <a:pt x="21" y="0"/>
                  </a:moveTo>
                  <a:cubicBezTo>
                    <a:pt x="9" y="0"/>
                    <a:pt x="0" y="10"/>
                    <a:pt x="0" y="21"/>
                  </a:cubicBezTo>
                  <a:cubicBezTo>
                    <a:pt x="0" y="42"/>
                    <a:pt x="21" y="66"/>
                    <a:pt x="21" y="66"/>
                  </a:cubicBezTo>
                  <a:cubicBezTo>
                    <a:pt x="21" y="66"/>
                    <a:pt x="41" y="42"/>
                    <a:pt x="41" y="21"/>
                  </a:cubicBezTo>
                  <a:cubicBezTo>
                    <a:pt x="41" y="10"/>
                    <a:pt x="32" y="0"/>
                    <a:pt x="21" y="0"/>
                  </a:cubicBezTo>
                  <a:close/>
                  <a:moveTo>
                    <a:pt x="21" y="34"/>
                  </a:moveTo>
                  <a:cubicBezTo>
                    <a:pt x="14" y="34"/>
                    <a:pt x="8" y="28"/>
                    <a:pt x="8" y="21"/>
                  </a:cubicBezTo>
                  <a:cubicBezTo>
                    <a:pt x="8" y="14"/>
                    <a:pt x="14" y="8"/>
                    <a:pt x="21" y="8"/>
                  </a:cubicBezTo>
                  <a:cubicBezTo>
                    <a:pt x="28" y="8"/>
                    <a:pt x="33" y="14"/>
                    <a:pt x="33" y="21"/>
                  </a:cubicBezTo>
                  <a:cubicBezTo>
                    <a:pt x="33" y="28"/>
                    <a:pt x="28" y="34"/>
                    <a:pt x="21" y="34"/>
                  </a:cubicBezTo>
                  <a:close/>
                  <a:moveTo>
                    <a:pt x="13" y="21"/>
                  </a:moveTo>
                  <a:cubicBezTo>
                    <a:pt x="13" y="25"/>
                    <a:pt x="16" y="29"/>
                    <a:pt x="21" y="29"/>
                  </a:cubicBezTo>
                  <a:cubicBezTo>
                    <a:pt x="25" y="29"/>
                    <a:pt x="29" y="25"/>
                    <a:pt x="29" y="21"/>
                  </a:cubicBezTo>
                  <a:cubicBezTo>
                    <a:pt x="29" y="17"/>
                    <a:pt x="25" y="13"/>
                    <a:pt x="21" y="13"/>
                  </a:cubicBezTo>
                  <a:cubicBezTo>
                    <a:pt x="16" y="13"/>
                    <a:pt x="13" y="17"/>
                    <a:pt x="13" y="2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5" name="Freeform 54">
              <a:extLst>
                <a:ext uri="{FF2B5EF4-FFF2-40B4-BE49-F238E27FC236}">
                  <a16:creationId xmlns:a16="http://schemas.microsoft.com/office/drawing/2014/main" id="{2B41D206-919E-48C0-A34B-3DB2F41A4D38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08" y="2745"/>
              <a:ext cx="79" cy="105"/>
            </a:xfrm>
            <a:custGeom>
              <a:avLst/>
              <a:gdLst>
                <a:gd name="T0" fmla="*/ 58 w 64"/>
                <a:gd name="T1" fmla="*/ 9 h 86"/>
                <a:gd name="T2" fmla="*/ 24 w 64"/>
                <a:gd name="T3" fmla="*/ 1 h 86"/>
                <a:gd name="T4" fmla="*/ 16 w 64"/>
                <a:gd name="T5" fmla="*/ 7 h 86"/>
                <a:gd name="T6" fmla="*/ 1 w 64"/>
                <a:gd name="T7" fmla="*/ 68 h 86"/>
                <a:gd name="T8" fmla="*/ 6 w 64"/>
                <a:gd name="T9" fmla="*/ 77 h 86"/>
                <a:gd name="T10" fmla="*/ 39 w 64"/>
                <a:gd name="T11" fmla="*/ 85 h 86"/>
                <a:gd name="T12" fmla="*/ 48 w 64"/>
                <a:gd name="T13" fmla="*/ 80 h 86"/>
                <a:gd name="T14" fmla="*/ 63 w 64"/>
                <a:gd name="T15" fmla="*/ 18 h 86"/>
                <a:gd name="T16" fmla="*/ 58 w 64"/>
                <a:gd name="T17" fmla="*/ 9 h 86"/>
                <a:gd name="T18" fmla="*/ 31 w 64"/>
                <a:gd name="T19" fmla="*/ 7 h 86"/>
                <a:gd name="T20" fmla="*/ 50 w 64"/>
                <a:gd name="T21" fmla="*/ 11 h 86"/>
                <a:gd name="T22" fmla="*/ 49 w 64"/>
                <a:gd name="T23" fmla="*/ 13 h 86"/>
                <a:gd name="T24" fmla="*/ 30 w 64"/>
                <a:gd name="T25" fmla="*/ 9 h 86"/>
                <a:gd name="T26" fmla="*/ 31 w 64"/>
                <a:gd name="T27" fmla="*/ 7 h 86"/>
                <a:gd name="T28" fmla="*/ 24 w 64"/>
                <a:gd name="T29" fmla="*/ 76 h 86"/>
                <a:gd name="T30" fmla="*/ 20 w 64"/>
                <a:gd name="T31" fmla="*/ 70 h 86"/>
                <a:gd name="T32" fmla="*/ 26 w 64"/>
                <a:gd name="T33" fmla="*/ 67 h 86"/>
                <a:gd name="T34" fmla="*/ 30 w 64"/>
                <a:gd name="T35" fmla="*/ 73 h 86"/>
                <a:gd name="T36" fmla="*/ 24 w 64"/>
                <a:gd name="T37" fmla="*/ 76 h 86"/>
                <a:gd name="T38" fmla="*/ 46 w 64"/>
                <a:gd name="T39" fmla="*/ 67 h 86"/>
                <a:gd name="T40" fmla="*/ 8 w 64"/>
                <a:gd name="T41" fmla="*/ 57 h 86"/>
                <a:gd name="T42" fmla="*/ 20 w 64"/>
                <a:gd name="T43" fmla="*/ 10 h 86"/>
                <a:gd name="T44" fmla="*/ 58 w 64"/>
                <a:gd name="T45" fmla="*/ 19 h 86"/>
                <a:gd name="T46" fmla="*/ 46 w 64"/>
                <a:gd name="T47" fmla="*/ 67 h 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64" h="86">
                  <a:moveTo>
                    <a:pt x="58" y="9"/>
                  </a:moveTo>
                  <a:cubicBezTo>
                    <a:pt x="24" y="1"/>
                    <a:pt x="24" y="1"/>
                    <a:pt x="24" y="1"/>
                  </a:cubicBezTo>
                  <a:cubicBezTo>
                    <a:pt x="21" y="0"/>
                    <a:pt x="17" y="3"/>
                    <a:pt x="16" y="7"/>
                  </a:cubicBezTo>
                  <a:cubicBezTo>
                    <a:pt x="1" y="68"/>
                    <a:pt x="1" y="68"/>
                    <a:pt x="1" y="68"/>
                  </a:cubicBezTo>
                  <a:cubicBezTo>
                    <a:pt x="0" y="72"/>
                    <a:pt x="2" y="76"/>
                    <a:pt x="6" y="77"/>
                  </a:cubicBezTo>
                  <a:cubicBezTo>
                    <a:pt x="39" y="85"/>
                    <a:pt x="39" y="85"/>
                    <a:pt x="39" y="85"/>
                  </a:cubicBezTo>
                  <a:cubicBezTo>
                    <a:pt x="43" y="86"/>
                    <a:pt x="47" y="84"/>
                    <a:pt x="48" y="80"/>
                  </a:cubicBezTo>
                  <a:cubicBezTo>
                    <a:pt x="63" y="18"/>
                    <a:pt x="63" y="18"/>
                    <a:pt x="63" y="18"/>
                  </a:cubicBezTo>
                  <a:cubicBezTo>
                    <a:pt x="64" y="14"/>
                    <a:pt x="61" y="10"/>
                    <a:pt x="58" y="9"/>
                  </a:cubicBezTo>
                  <a:close/>
                  <a:moveTo>
                    <a:pt x="31" y="7"/>
                  </a:moveTo>
                  <a:cubicBezTo>
                    <a:pt x="50" y="11"/>
                    <a:pt x="50" y="11"/>
                    <a:pt x="50" y="11"/>
                  </a:cubicBezTo>
                  <a:cubicBezTo>
                    <a:pt x="49" y="13"/>
                    <a:pt x="49" y="13"/>
                    <a:pt x="49" y="13"/>
                  </a:cubicBezTo>
                  <a:cubicBezTo>
                    <a:pt x="30" y="9"/>
                    <a:pt x="30" y="9"/>
                    <a:pt x="30" y="9"/>
                  </a:cubicBezTo>
                  <a:lnTo>
                    <a:pt x="31" y="7"/>
                  </a:lnTo>
                  <a:close/>
                  <a:moveTo>
                    <a:pt x="24" y="76"/>
                  </a:moveTo>
                  <a:cubicBezTo>
                    <a:pt x="21" y="76"/>
                    <a:pt x="19" y="73"/>
                    <a:pt x="20" y="70"/>
                  </a:cubicBezTo>
                  <a:cubicBezTo>
                    <a:pt x="21" y="68"/>
                    <a:pt x="23" y="66"/>
                    <a:pt x="26" y="67"/>
                  </a:cubicBezTo>
                  <a:cubicBezTo>
                    <a:pt x="29" y="67"/>
                    <a:pt x="30" y="70"/>
                    <a:pt x="30" y="73"/>
                  </a:cubicBezTo>
                  <a:cubicBezTo>
                    <a:pt x="29" y="75"/>
                    <a:pt x="26" y="77"/>
                    <a:pt x="24" y="76"/>
                  </a:cubicBezTo>
                  <a:close/>
                  <a:moveTo>
                    <a:pt x="46" y="67"/>
                  </a:moveTo>
                  <a:cubicBezTo>
                    <a:pt x="8" y="57"/>
                    <a:pt x="8" y="57"/>
                    <a:pt x="8" y="57"/>
                  </a:cubicBezTo>
                  <a:cubicBezTo>
                    <a:pt x="20" y="10"/>
                    <a:pt x="20" y="10"/>
                    <a:pt x="20" y="10"/>
                  </a:cubicBezTo>
                  <a:cubicBezTo>
                    <a:pt x="58" y="19"/>
                    <a:pt x="58" y="19"/>
                    <a:pt x="58" y="19"/>
                  </a:cubicBezTo>
                  <a:lnTo>
                    <a:pt x="46" y="6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6" name="Freeform 55">
              <a:extLst>
                <a:ext uri="{FF2B5EF4-FFF2-40B4-BE49-F238E27FC236}">
                  <a16:creationId xmlns:a16="http://schemas.microsoft.com/office/drawing/2014/main" id="{F9AAE70D-53B3-4B3A-8AC3-12A229E8DE5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91" y="2019"/>
              <a:ext cx="106" cy="80"/>
            </a:xfrm>
            <a:custGeom>
              <a:avLst/>
              <a:gdLst>
                <a:gd name="T0" fmla="*/ 75 w 86"/>
                <a:gd name="T1" fmla="*/ 11 h 65"/>
                <a:gd name="T2" fmla="*/ 75 w 86"/>
                <a:gd name="T3" fmla="*/ 0 h 65"/>
                <a:gd name="T4" fmla="*/ 0 w 86"/>
                <a:gd name="T5" fmla="*/ 0 h 65"/>
                <a:gd name="T6" fmla="*/ 0 w 86"/>
                <a:gd name="T7" fmla="*/ 59 h 65"/>
                <a:gd name="T8" fmla="*/ 5 w 86"/>
                <a:gd name="T9" fmla="*/ 65 h 65"/>
                <a:gd name="T10" fmla="*/ 78 w 86"/>
                <a:gd name="T11" fmla="*/ 65 h 65"/>
                <a:gd name="T12" fmla="*/ 86 w 86"/>
                <a:gd name="T13" fmla="*/ 57 h 65"/>
                <a:gd name="T14" fmla="*/ 86 w 86"/>
                <a:gd name="T15" fmla="*/ 11 h 65"/>
                <a:gd name="T16" fmla="*/ 75 w 86"/>
                <a:gd name="T17" fmla="*/ 11 h 65"/>
                <a:gd name="T18" fmla="*/ 70 w 86"/>
                <a:gd name="T19" fmla="*/ 59 h 65"/>
                <a:gd name="T20" fmla="*/ 5 w 86"/>
                <a:gd name="T21" fmla="*/ 59 h 65"/>
                <a:gd name="T22" fmla="*/ 5 w 86"/>
                <a:gd name="T23" fmla="*/ 5 h 65"/>
                <a:gd name="T24" fmla="*/ 70 w 86"/>
                <a:gd name="T25" fmla="*/ 5 h 65"/>
                <a:gd name="T26" fmla="*/ 70 w 86"/>
                <a:gd name="T27" fmla="*/ 59 h 65"/>
                <a:gd name="T28" fmla="*/ 10 w 86"/>
                <a:gd name="T29" fmla="*/ 16 h 65"/>
                <a:gd name="T30" fmla="*/ 64 w 86"/>
                <a:gd name="T31" fmla="*/ 16 h 65"/>
                <a:gd name="T32" fmla="*/ 64 w 86"/>
                <a:gd name="T33" fmla="*/ 22 h 65"/>
                <a:gd name="T34" fmla="*/ 10 w 86"/>
                <a:gd name="T35" fmla="*/ 22 h 65"/>
                <a:gd name="T36" fmla="*/ 10 w 86"/>
                <a:gd name="T37" fmla="*/ 16 h 65"/>
                <a:gd name="T38" fmla="*/ 43 w 86"/>
                <a:gd name="T39" fmla="*/ 27 h 65"/>
                <a:gd name="T40" fmla="*/ 64 w 86"/>
                <a:gd name="T41" fmla="*/ 27 h 65"/>
                <a:gd name="T42" fmla="*/ 64 w 86"/>
                <a:gd name="T43" fmla="*/ 32 h 65"/>
                <a:gd name="T44" fmla="*/ 43 w 86"/>
                <a:gd name="T45" fmla="*/ 32 h 65"/>
                <a:gd name="T46" fmla="*/ 43 w 86"/>
                <a:gd name="T47" fmla="*/ 27 h 65"/>
                <a:gd name="T48" fmla="*/ 43 w 86"/>
                <a:gd name="T49" fmla="*/ 38 h 65"/>
                <a:gd name="T50" fmla="*/ 64 w 86"/>
                <a:gd name="T51" fmla="*/ 38 h 65"/>
                <a:gd name="T52" fmla="*/ 64 w 86"/>
                <a:gd name="T53" fmla="*/ 43 h 65"/>
                <a:gd name="T54" fmla="*/ 43 w 86"/>
                <a:gd name="T55" fmla="*/ 43 h 65"/>
                <a:gd name="T56" fmla="*/ 43 w 86"/>
                <a:gd name="T57" fmla="*/ 38 h 65"/>
                <a:gd name="T58" fmla="*/ 43 w 86"/>
                <a:gd name="T59" fmla="*/ 49 h 65"/>
                <a:gd name="T60" fmla="*/ 59 w 86"/>
                <a:gd name="T61" fmla="*/ 49 h 65"/>
                <a:gd name="T62" fmla="*/ 59 w 86"/>
                <a:gd name="T63" fmla="*/ 54 h 65"/>
                <a:gd name="T64" fmla="*/ 43 w 86"/>
                <a:gd name="T65" fmla="*/ 54 h 65"/>
                <a:gd name="T66" fmla="*/ 43 w 86"/>
                <a:gd name="T67" fmla="*/ 49 h 65"/>
                <a:gd name="T68" fmla="*/ 10 w 86"/>
                <a:gd name="T69" fmla="*/ 27 h 65"/>
                <a:gd name="T70" fmla="*/ 37 w 86"/>
                <a:gd name="T71" fmla="*/ 27 h 65"/>
                <a:gd name="T72" fmla="*/ 37 w 86"/>
                <a:gd name="T73" fmla="*/ 54 h 65"/>
                <a:gd name="T74" fmla="*/ 10 w 86"/>
                <a:gd name="T75" fmla="*/ 54 h 65"/>
                <a:gd name="T76" fmla="*/ 10 w 86"/>
                <a:gd name="T77" fmla="*/ 27 h 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</a:cxnLst>
              <a:rect l="0" t="0" r="r" b="b"/>
              <a:pathLst>
                <a:path w="86" h="65">
                  <a:moveTo>
                    <a:pt x="75" y="11"/>
                  </a:moveTo>
                  <a:cubicBezTo>
                    <a:pt x="75" y="0"/>
                    <a:pt x="75" y="0"/>
                    <a:pt x="75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59"/>
                    <a:pt x="0" y="59"/>
                    <a:pt x="0" y="59"/>
                  </a:cubicBezTo>
                  <a:cubicBezTo>
                    <a:pt x="0" y="62"/>
                    <a:pt x="2" y="65"/>
                    <a:pt x="5" y="65"/>
                  </a:cubicBezTo>
                  <a:cubicBezTo>
                    <a:pt x="78" y="65"/>
                    <a:pt x="78" y="65"/>
                    <a:pt x="78" y="65"/>
                  </a:cubicBezTo>
                  <a:cubicBezTo>
                    <a:pt x="82" y="65"/>
                    <a:pt x="86" y="61"/>
                    <a:pt x="86" y="57"/>
                  </a:cubicBezTo>
                  <a:cubicBezTo>
                    <a:pt x="86" y="11"/>
                    <a:pt x="86" y="11"/>
                    <a:pt x="86" y="11"/>
                  </a:cubicBezTo>
                  <a:lnTo>
                    <a:pt x="75" y="11"/>
                  </a:lnTo>
                  <a:close/>
                  <a:moveTo>
                    <a:pt x="70" y="59"/>
                  </a:moveTo>
                  <a:cubicBezTo>
                    <a:pt x="5" y="59"/>
                    <a:pt x="5" y="59"/>
                    <a:pt x="5" y="59"/>
                  </a:cubicBezTo>
                  <a:cubicBezTo>
                    <a:pt x="5" y="5"/>
                    <a:pt x="5" y="5"/>
                    <a:pt x="5" y="5"/>
                  </a:cubicBezTo>
                  <a:cubicBezTo>
                    <a:pt x="70" y="5"/>
                    <a:pt x="70" y="5"/>
                    <a:pt x="70" y="5"/>
                  </a:cubicBezTo>
                  <a:lnTo>
                    <a:pt x="70" y="59"/>
                  </a:lnTo>
                  <a:close/>
                  <a:moveTo>
                    <a:pt x="10" y="16"/>
                  </a:moveTo>
                  <a:cubicBezTo>
                    <a:pt x="64" y="16"/>
                    <a:pt x="64" y="16"/>
                    <a:pt x="64" y="16"/>
                  </a:cubicBezTo>
                  <a:cubicBezTo>
                    <a:pt x="64" y="22"/>
                    <a:pt x="64" y="22"/>
                    <a:pt x="64" y="22"/>
                  </a:cubicBezTo>
                  <a:cubicBezTo>
                    <a:pt x="10" y="22"/>
                    <a:pt x="10" y="22"/>
                    <a:pt x="10" y="22"/>
                  </a:cubicBezTo>
                  <a:lnTo>
                    <a:pt x="10" y="16"/>
                  </a:lnTo>
                  <a:close/>
                  <a:moveTo>
                    <a:pt x="43" y="27"/>
                  </a:moveTo>
                  <a:cubicBezTo>
                    <a:pt x="64" y="27"/>
                    <a:pt x="64" y="27"/>
                    <a:pt x="64" y="27"/>
                  </a:cubicBezTo>
                  <a:cubicBezTo>
                    <a:pt x="64" y="32"/>
                    <a:pt x="64" y="32"/>
                    <a:pt x="64" y="32"/>
                  </a:cubicBezTo>
                  <a:cubicBezTo>
                    <a:pt x="43" y="32"/>
                    <a:pt x="43" y="32"/>
                    <a:pt x="43" y="32"/>
                  </a:cubicBezTo>
                  <a:lnTo>
                    <a:pt x="43" y="27"/>
                  </a:lnTo>
                  <a:close/>
                  <a:moveTo>
                    <a:pt x="43" y="38"/>
                  </a:moveTo>
                  <a:cubicBezTo>
                    <a:pt x="64" y="38"/>
                    <a:pt x="64" y="38"/>
                    <a:pt x="64" y="38"/>
                  </a:cubicBezTo>
                  <a:cubicBezTo>
                    <a:pt x="64" y="43"/>
                    <a:pt x="64" y="43"/>
                    <a:pt x="64" y="43"/>
                  </a:cubicBezTo>
                  <a:cubicBezTo>
                    <a:pt x="43" y="43"/>
                    <a:pt x="43" y="43"/>
                    <a:pt x="43" y="43"/>
                  </a:cubicBezTo>
                  <a:lnTo>
                    <a:pt x="43" y="38"/>
                  </a:lnTo>
                  <a:close/>
                  <a:moveTo>
                    <a:pt x="43" y="49"/>
                  </a:moveTo>
                  <a:cubicBezTo>
                    <a:pt x="59" y="49"/>
                    <a:pt x="59" y="49"/>
                    <a:pt x="59" y="49"/>
                  </a:cubicBezTo>
                  <a:cubicBezTo>
                    <a:pt x="59" y="54"/>
                    <a:pt x="59" y="54"/>
                    <a:pt x="59" y="54"/>
                  </a:cubicBezTo>
                  <a:cubicBezTo>
                    <a:pt x="43" y="54"/>
                    <a:pt x="43" y="54"/>
                    <a:pt x="43" y="54"/>
                  </a:cubicBezTo>
                  <a:lnTo>
                    <a:pt x="43" y="49"/>
                  </a:lnTo>
                  <a:close/>
                  <a:moveTo>
                    <a:pt x="10" y="27"/>
                  </a:moveTo>
                  <a:cubicBezTo>
                    <a:pt x="37" y="27"/>
                    <a:pt x="37" y="27"/>
                    <a:pt x="37" y="27"/>
                  </a:cubicBezTo>
                  <a:cubicBezTo>
                    <a:pt x="37" y="54"/>
                    <a:pt x="37" y="54"/>
                    <a:pt x="37" y="54"/>
                  </a:cubicBezTo>
                  <a:cubicBezTo>
                    <a:pt x="10" y="54"/>
                    <a:pt x="10" y="54"/>
                    <a:pt x="10" y="54"/>
                  </a:cubicBezTo>
                  <a:lnTo>
                    <a:pt x="10" y="2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7" name="Freeform 56">
              <a:extLst>
                <a:ext uri="{FF2B5EF4-FFF2-40B4-BE49-F238E27FC236}">
                  <a16:creationId xmlns:a16="http://schemas.microsoft.com/office/drawing/2014/main" id="{24FD790E-6E6E-4898-8D62-155638D4C6E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204" y="1684"/>
              <a:ext cx="98" cy="99"/>
            </a:xfrm>
            <a:custGeom>
              <a:avLst/>
              <a:gdLst>
                <a:gd name="T0" fmla="*/ 0 w 98"/>
                <a:gd name="T1" fmla="*/ 99 h 99"/>
                <a:gd name="T2" fmla="*/ 49 w 98"/>
                <a:gd name="T3" fmla="*/ 99 h 99"/>
                <a:gd name="T4" fmla="*/ 49 w 98"/>
                <a:gd name="T5" fmla="*/ 0 h 99"/>
                <a:gd name="T6" fmla="*/ 0 w 98"/>
                <a:gd name="T7" fmla="*/ 0 h 99"/>
                <a:gd name="T8" fmla="*/ 0 w 98"/>
                <a:gd name="T9" fmla="*/ 99 h 99"/>
                <a:gd name="T10" fmla="*/ 31 w 98"/>
                <a:gd name="T11" fmla="*/ 13 h 99"/>
                <a:gd name="T12" fmla="*/ 43 w 98"/>
                <a:gd name="T13" fmla="*/ 13 h 99"/>
                <a:gd name="T14" fmla="*/ 43 w 98"/>
                <a:gd name="T15" fmla="*/ 25 h 99"/>
                <a:gd name="T16" fmla="*/ 31 w 98"/>
                <a:gd name="T17" fmla="*/ 25 h 99"/>
                <a:gd name="T18" fmla="*/ 31 w 98"/>
                <a:gd name="T19" fmla="*/ 13 h 99"/>
                <a:gd name="T20" fmla="*/ 31 w 98"/>
                <a:gd name="T21" fmla="*/ 37 h 99"/>
                <a:gd name="T22" fmla="*/ 43 w 98"/>
                <a:gd name="T23" fmla="*/ 37 h 99"/>
                <a:gd name="T24" fmla="*/ 43 w 98"/>
                <a:gd name="T25" fmla="*/ 50 h 99"/>
                <a:gd name="T26" fmla="*/ 31 w 98"/>
                <a:gd name="T27" fmla="*/ 50 h 99"/>
                <a:gd name="T28" fmla="*/ 31 w 98"/>
                <a:gd name="T29" fmla="*/ 37 h 99"/>
                <a:gd name="T30" fmla="*/ 31 w 98"/>
                <a:gd name="T31" fmla="*/ 62 h 99"/>
                <a:gd name="T32" fmla="*/ 43 w 98"/>
                <a:gd name="T33" fmla="*/ 62 h 99"/>
                <a:gd name="T34" fmla="*/ 43 w 98"/>
                <a:gd name="T35" fmla="*/ 74 h 99"/>
                <a:gd name="T36" fmla="*/ 31 w 98"/>
                <a:gd name="T37" fmla="*/ 74 h 99"/>
                <a:gd name="T38" fmla="*/ 31 w 98"/>
                <a:gd name="T39" fmla="*/ 62 h 99"/>
                <a:gd name="T40" fmla="*/ 6 w 98"/>
                <a:gd name="T41" fmla="*/ 13 h 99"/>
                <a:gd name="T42" fmla="*/ 18 w 98"/>
                <a:gd name="T43" fmla="*/ 13 h 99"/>
                <a:gd name="T44" fmla="*/ 18 w 98"/>
                <a:gd name="T45" fmla="*/ 25 h 99"/>
                <a:gd name="T46" fmla="*/ 6 w 98"/>
                <a:gd name="T47" fmla="*/ 25 h 99"/>
                <a:gd name="T48" fmla="*/ 6 w 98"/>
                <a:gd name="T49" fmla="*/ 13 h 99"/>
                <a:gd name="T50" fmla="*/ 6 w 98"/>
                <a:gd name="T51" fmla="*/ 37 h 99"/>
                <a:gd name="T52" fmla="*/ 18 w 98"/>
                <a:gd name="T53" fmla="*/ 37 h 99"/>
                <a:gd name="T54" fmla="*/ 18 w 98"/>
                <a:gd name="T55" fmla="*/ 50 h 99"/>
                <a:gd name="T56" fmla="*/ 6 w 98"/>
                <a:gd name="T57" fmla="*/ 50 h 99"/>
                <a:gd name="T58" fmla="*/ 6 w 98"/>
                <a:gd name="T59" fmla="*/ 37 h 99"/>
                <a:gd name="T60" fmla="*/ 6 w 98"/>
                <a:gd name="T61" fmla="*/ 62 h 99"/>
                <a:gd name="T62" fmla="*/ 18 w 98"/>
                <a:gd name="T63" fmla="*/ 62 h 99"/>
                <a:gd name="T64" fmla="*/ 18 w 98"/>
                <a:gd name="T65" fmla="*/ 74 h 99"/>
                <a:gd name="T66" fmla="*/ 6 w 98"/>
                <a:gd name="T67" fmla="*/ 74 h 99"/>
                <a:gd name="T68" fmla="*/ 6 w 98"/>
                <a:gd name="T69" fmla="*/ 62 h 99"/>
                <a:gd name="T70" fmla="*/ 55 w 98"/>
                <a:gd name="T71" fmla="*/ 31 h 99"/>
                <a:gd name="T72" fmla="*/ 98 w 98"/>
                <a:gd name="T73" fmla="*/ 31 h 99"/>
                <a:gd name="T74" fmla="*/ 98 w 98"/>
                <a:gd name="T75" fmla="*/ 37 h 99"/>
                <a:gd name="T76" fmla="*/ 55 w 98"/>
                <a:gd name="T77" fmla="*/ 37 h 99"/>
                <a:gd name="T78" fmla="*/ 55 w 98"/>
                <a:gd name="T79" fmla="*/ 31 h 99"/>
                <a:gd name="T80" fmla="*/ 55 w 98"/>
                <a:gd name="T81" fmla="*/ 99 h 99"/>
                <a:gd name="T82" fmla="*/ 68 w 98"/>
                <a:gd name="T83" fmla="*/ 99 h 99"/>
                <a:gd name="T84" fmla="*/ 68 w 98"/>
                <a:gd name="T85" fmla="*/ 74 h 99"/>
                <a:gd name="T86" fmla="*/ 86 w 98"/>
                <a:gd name="T87" fmla="*/ 74 h 99"/>
                <a:gd name="T88" fmla="*/ 86 w 98"/>
                <a:gd name="T89" fmla="*/ 99 h 99"/>
                <a:gd name="T90" fmla="*/ 98 w 98"/>
                <a:gd name="T91" fmla="*/ 99 h 99"/>
                <a:gd name="T92" fmla="*/ 98 w 98"/>
                <a:gd name="T93" fmla="*/ 43 h 99"/>
                <a:gd name="T94" fmla="*/ 55 w 98"/>
                <a:gd name="T95" fmla="*/ 43 h 99"/>
                <a:gd name="T96" fmla="*/ 55 w 98"/>
                <a:gd name="T97" fmla="*/ 99 h 9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</a:cxnLst>
              <a:rect l="0" t="0" r="r" b="b"/>
              <a:pathLst>
                <a:path w="98" h="99">
                  <a:moveTo>
                    <a:pt x="0" y="99"/>
                  </a:moveTo>
                  <a:lnTo>
                    <a:pt x="49" y="99"/>
                  </a:lnTo>
                  <a:lnTo>
                    <a:pt x="49" y="0"/>
                  </a:lnTo>
                  <a:lnTo>
                    <a:pt x="0" y="0"/>
                  </a:lnTo>
                  <a:lnTo>
                    <a:pt x="0" y="99"/>
                  </a:lnTo>
                  <a:close/>
                  <a:moveTo>
                    <a:pt x="31" y="13"/>
                  </a:moveTo>
                  <a:lnTo>
                    <a:pt x="43" y="13"/>
                  </a:lnTo>
                  <a:lnTo>
                    <a:pt x="43" y="25"/>
                  </a:lnTo>
                  <a:lnTo>
                    <a:pt x="31" y="25"/>
                  </a:lnTo>
                  <a:lnTo>
                    <a:pt x="31" y="13"/>
                  </a:lnTo>
                  <a:close/>
                  <a:moveTo>
                    <a:pt x="31" y="37"/>
                  </a:moveTo>
                  <a:lnTo>
                    <a:pt x="43" y="37"/>
                  </a:lnTo>
                  <a:lnTo>
                    <a:pt x="43" y="50"/>
                  </a:lnTo>
                  <a:lnTo>
                    <a:pt x="31" y="50"/>
                  </a:lnTo>
                  <a:lnTo>
                    <a:pt x="31" y="37"/>
                  </a:lnTo>
                  <a:close/>
                  <a:moveTo>
                    <a:pt x="31" y="62"/>
                  </a:moveTo>
                  <a:lnTo>
                    <a:pt x="43" y="62"/>
                  </a:lnTo>
                  <a:lnTo>
                    <a:pt x="43" y="74"/>
                  </a:lnTo>
                  <a:lnTo>
                    <a:pt x="31" y="74"/>
                  </a:lnTo>
                  <a:lnTo>
                    <a:pt x="31" y="62"/>
                  </a:lnTo>
                  <a:close/>
                  <a:moveTo>
                    <a:pt x="6" y="13"/>
                  </a:moveTo>
                  <a:lnTo>
                    <a:pt x="18" y="13"/>
                  </a:lnTo>
                  <a:lnTo>
                    <a:pt x="18" y="25"/>
                  </a:lnTo>
                  <a:lnTo>
                    <a:pt x="6" y="25"/>
                  </a:lnTo>
                  <a:lnTo>
                    <a:pt x="6" y="13"/>
                  </a:lnTo>
                  <a:close/>
                  <a:moveTo>
                    <a:pt x="6" y="37"/>
                  </a:moveTo>
                  <a:lnTo>
                    <a:pt x="18" y="37"/>
                  </a:lnTo>
                  <a:lnTo>
                    <a:pt x="18" y="50"/>
                  </a:lnTo>
                  <a:lnTo>
                    <a:pt x="6" y="50"/>
                  </a:lnTo>
                  <a:lnTo>
                    <a:pt x="6" y="37"/>
                  </a:lnTo>
                  <a:close/>
                  <a:moveTo>
                    <a:pt x="6" y="62"/>
                  </a:moveTo>
                  <a:lnTo>
                    <a:pt x="18" y="62"/>
                  </a:lnTo>
                  <a:lnTo>
                    <a:pt x="18" y="74"/>
                  </a:lnTo>
                  <a:lnTo>
                    <a:pt x="6" y="74"/>
                  </a:lnTo>
                  <a:lnTo>
                    <a:pt x="6" y="62"/>
                  </a:lnTo>
                  <a:close/>
                  <a:moveTo>
                    <a:pt x="55" y="31"/>
                  </a:moveTo>
                  <a:lnTo>
                    <a:pt x="98" y="31"/>
                  </a:lnTo>
                  <a:lnTo>
                    <a:pt x="98" y="37"/>
                  </a:lnTo>
                  <a:lnTo>
                    <a:pt x="55" y="37"/>
                  </a:lnTo>
                  <a:lnTo>
                    <a:pt x="55" y="31"/>
                  </a:lnTo>
                  <a:close/>
                  <a:moveTo>
                    <a:pt x="55" y="99"/>
                  </a:moveTo>
                  <a:lnTo>
                    <a:pt x="68" y="99"/>
                  </a:lnTo>
                  <a:lnTo>
                    <a:pt x="68" y="74"/>
                  </a:lnTo>
                  <a:lnTo>
                    <a:pt x="86" y="74"/>
                  </a:lnTo>
                  <a:lnTo>
                    <a:pt x="86" y="99"/>
                  </a:lnTo>
                  <a:lnTo>
                    <a:pt x="98" y="99"/>
                  </a:lnTo>
                  <a:lnTo>
                    <a:pt x="98" y="43"/>
                  </a:lnTo>
                  <a:lnTo>
                    <a:pt x="55" y="43"/>
                  </a:lnTo>
                  <a:lnTo>
                    <a:pt x="55" y="9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8" name="Freeform 57">
              <a:extLst>
                <a:ext uri="{FF2B5EF4-FFF2-40B4-BE49-F238E27FC236}">
                  <a16:creationId xmlns:a16="http://schemas.microsoft.com/office/drawing/2014/main" id="{E2668270-5537-49F4-BB8A-8463B823B1D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184" y="1805"/>
              <a:ext cx="105" cy="104"/>
            </a:xfrm>
            <a:custGeom>
              <a:avLst/>
              <a:gdLst>
                <a:gd name="T0" fmla="*/ 79 w 85"/>
                <a:gd name="T1" fmla="*/ 24 h 85"/>
                <a:gd name="T2" fmla="*/ 61 w 85"/>
                <a:gd name="T3" fmla="*/ 5 h 85"/>
                <a:gd name="T4" fmla="*/ 66 w 85"/>
                <a:gd name="T5" fmla="*/ 0 h 85"/>
                <a:gd name="T6" fmla="*/ 85 w 85"/>
                <a:gd name="T7" fmla="*/ 19 h 85"/>
                <a:gd name="T8" fmla="*/ 79 w 85"/>
                <a:gd name="T9" fmla="*/ 24 h 85"/>
                <a:gd name="T10" fmla="*/ 74 w 85"/>
                <a:gd name="T11" fmla="*/ 29 h 85"/>
                <a:gd name="T12" fmla="*/ 71 w 85"/>
                <a:gd name="T13" fmla="*/ 59 h 85"/>
                <a:gd name="T14" fmla="*/ 13 w 85"/>
                <a:gd name="T15" fmla="*/ 85 h 85"/>
                <a:gd name="T16" fmla="*/ 8 w 85"/>
                <a:gd name="T17" fmla="*/ 81 h 85"/>
                <a:gd name="T18" fmla="*/ 31 w 85"/>
                <a:gd name="T19" fmla="*/ 58 h 85"/>
                <a:gd name="T20" fmla="*/ 34 w 85"/>
                <a:gd name="T21" fmla="*/ 59 h 85"/>
                <a:gd name="T22" fmla="*/ 42 w 85"/>
                <a:gd name="T23" fmla="*/ 51 h 85"/>
                <a:gd name="T24" fmla="*/ 34 w 85"/>
                <a:gd name="T25" fmla="*/ 43 h 85"/>
                <a:gd name="T26" fmla="*/ 26 w 85"/>
                <a:gd name="T27" fmla="*/ 51 h 85"/>
                <a:gd name="T28" fmla="*/ 27 w 85"/>
                <a:gd name="T29" fmla="*/ 54 h 85"/>
                <a:gd name="T30" fmla="*/ 4 w 85"/>
                <a:gd name="T31" fmla="*/ 76 h 85"/>
                <a:gd name="T32" fmla="*/ 0 w 85"/>
                <a:gd name="T33" fmla="*/ 72 h 85"/>
                <a:gd name="T34" fmla="*/ 26 w 85"/>
                <a:gd name="T35" fmla="*/ 13 h 85"/>
                <a:gd name="T36" fmla="*/ 55 w 85"/>
                <a:gd name="T37" fmla="*/ 11 h 85"/>
                <a:gd name="T38" fmla="*/ 74 w 85"/>
                <a:gd name="T39" fmla="*/ 29 h 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</a:cxnLst>
              <a:rect l="0" t="0" r="r" b="b"/>
              <a:pathLst>
                <a:path w="85" h="85">
                  <a:moveTo>
                    <a:pt x="79" y="24"/>
                  </a:moveTo>
                  <a:cubicBezTo>
                    <a:pt x="61" y="5"/>
                    <a:pt x="61" y="5"/>
                    <a:pt x="61" y="5"/>
                  </a:cubicBezTo>
                  <a:cubicBezTo>
                    <a:pt x="66" y="0"/>
                    <a:pt x="66" y="0"/>
                    <a:pt x="66" y="0"/>
                  </a:cubicBezTo>
                  <a:cubicBezTo>
                    <a:pt x="85" y="19"/>
                    <a:pt x="85" y="19"/>
                    <a:pt x="85" y="19"/>
                  </a:cubicBezTo>
                  <a:lnTo>
                    <a:pt x="79" y="24"/>
                  </a:lnTo>
                  <a:close/>
                  <a:moveTo>
                    <a:pt x="74" y="29"/>
                  </a:moveTo>
                  <a:cubicBezTo>
                    <a:pt x="71" y="59"/>
                    <a:pt x="71" y="59"/>
                    <a:pt x="71" y="59"/>
                  </a:cubicBezTo>
                  <a:cubicBezTo>
                    <a:pt x="47" y="59"/>
                    <a:pt x="13" y="85"/>
                    <a:pt x="13" y="85"/>
                  </a:cubicBezTo>
                  <a:cubicBezTo>
                    <a:pt x="8" y="81"/>
                    <a:pt x="8" y="81"/>
                    <a:pt x="8" y="81"/>
                  </a:cubicBezTo>
                  <a:cubicBezTo>
                    <a:pt x="31" y="58"/>
                    <a:pt x="31" y="58"/>
                    <a:pt x="31" y="58"/>
                  </a:cubicBezTo>
                  <a:cubicBezTo>
                    <a:pt x="32" y="58"/>
                    <a:pt x="33" y="59"/>
                    <a:pt x="34" y="59"/>
                  </a:cubicBezTo>
                  <a:cubicBezTo>
                    <a:pt x="38" y="59"/>
                    <a:pt x="42" y="55"/>
                    <a:pt x="42" y="51"/>
                  </a:cubicBezTo>
                  <a:cubicBezTo>
                    <a:pt x="42" y="46"/>
                    <a:pt x="38" y="43"/>
                    <a:pt x="34" y="43"/>
                  </a:cubicBezTo>
                  <a:cubicBezTo>
                    <a:pt x="30" y="43"/>
                    <a:pt x="26" y="46"/>
                    <a:pt x="26" y="51"/>
                  </a:cubicBezTo>
                  <a:cubicBezTo>
                    <a:pt x="26" y="52"/>
                    <a:pt x="26" y="53"/>
                    <a:pt x="27" y="54"/>
                  </a:cubicBezTo>
                  <a:cubicBezTo>
                    <a:pt x="4" y="76"/>
                    <a:pt x="4" y="76"/>
                    <a:pt x="4" y="76"/>
                  </a:cubicBezTo>
                  <a:cubicBezTo>
                    <a:pt x="0" y="72"/>
                    <a:pt x="0" y="72"/>
                    <a:pt x="0" y="72"/>
                  </a:cubicBezTo>
                  <a:cubicBezTo>
                    <a:pt x="0" y="72"/>
                    <a:pt x="26" y="37"/>
                    <a:pt x="26" y="13"/>
                  </a:cubicBezTo>
                  <a:cubicBezTo>
                    <a:pt x="55" y="11"/>
                    <a:pt x="55" y="11"/>
                    <a:pt x="55" y="11"/>
                  </a:cubicBezTo>
                  <a:lnTo>
                    <a:pt x="74" y="2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59" name="Freeform 58">
              <a:extLst>
                <a:ext uri="{FF2B5EF4-FFF2-40B4-BE49-F238E27FC236}">
                  <a16:creationId xmlns:a16="http://schemas.microsoft.com/office/drawing/2014/main" id="{FF1C9D06-3181-449A-85E0-4D3E7F2355D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90" y="1681"/>
              <a:ext cx="94" cy="94"/>
            </a:xfrm>
            <a:custGeom>
              <a:avLst/>
              <a:gdLst>
                <a:gd name="T0" fmla="*/ 53 w 77"/>
                <a:gd name="T1" fmla="*/ 29 h 77"/>
                <a:gd name="T2" fmla="*/ 26 w 77"/>
                <a:gd name="T3" fmla="*/ 2 h 77"/>
                <a:gd name="T4" fmla="*/ 39 w 77"/>
                <a:gd name="T5" fmla="*/ 0 h 77"/>
                <a:gd name="T6" fmla="*/ 53 w 77"/>
                <a:gd name="T7" fmla="*/ 3 h 77"/>
                <a:gd name="T8" fmla="*/ 53 w 77"/>
                <a:gd name="T9" fmla="*/ 29 h 77"/>
                <a:gd name="T10" fmla="*/ 58 w 77"/>
                <a:gd name="T11" fmla="*/ 53 h 77"/>
                <a:gd name="T12" fmla="*/ 58 w 77"/>
                <a:gd name="T13" fmla="*/ 5 h 77"/>
                <a:gd name="T14" fmla="*/ 77 w 77"/>
                <a:gd name="T15" fmla="*/ 38 h 77"/>
                <a:gd name="T16" fmla="*/ 74 w 77"/>
                <a:gd name="T17" fmla="*/ 53 h 77"/>
                <a:gd name="T18" fmla="*/ 58 w 77"/>
                <a:gd name="T19" fmla="*/ 53 h 77"/>
                <a:gd name="T20" fmla="*/ 24 w 77"/>
                <a:gd name="T21" fmla="*/ 57 h 77"/>
                <a:gd name="T22" fmla="*/ 72 w 77"/>
                <a:gd name="T23" fmla="*/ 57 h 77"/>
                <a:gd name="T24" fmla="*/ 39 w 77"/>
                <a:gd name="T25" fmla="*/ 77 h 77"/>
                <a:gd name="T26" fmla="*/ 24 w 77"/>
                <a:gd name="T27" fmla="*/ 74 h 77"/>
                <a:gd name="T28" fmla="*/ 24 w 77"/>
                <a:gd name="T29" fmla="*/ 57 h 77"/>
                <a:gd name="T30" fmla="*/ 32 w 77"/>
                <a:gd name="T31" fmla="*/ 17 h 77"/>
                <a:gd name="T32" fmla="*/ 1 w 77"/>
                <a:gd name="T33" fmla="*/ 47 h 77"/>
                <a:gd name="T34" fmla="*/ 0 w 77"/>
                <a:gd name="T35" fmla="*/ 38 h 77"/>
                <a:gd name="T36" fmla="*/ 20 w 77"/>
                <a:gd name="T37" fmla="*/ 5 h 77"/>
                <a:gd name="T38" fmla="*/ 32 w 77"/>
                <a:gd name="T39" fmla="*/ 17 h 77"/>
                <a:gd name="T40" fmla="*/ 20 w 77"/>
                <a:gd name="T41" fmla="*/ 37 h 77"/>
                <a:gd name="T42" fmla="*/ 20 w 77"/>
                <a:gd name="T43" fmla="*/ 72 h 77"/>
                <a:gd name="T44" fmla="*/ 4 w 77"/>
                <a:gd name="T45" fmla="*/ 54 h 77"/>
                <a:gd name="T46" fmla="*/ 20 w 77"/>
                <a:gd name="T47" fmla="*/ 37 h 7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77" h="77">
                  <a:moveTo>
                    <a:pt x="53" y="29"/>
                  </a:moveTo>
                  <a:cubicBezTo>
                    <a:pt x="26" y="2"/>
                    <a:pt x="26" y="2"/>
                    <a:pt x="26" y="2"/>
                  </a:cubicBezTo>
                  <a:cubicBezTo>
                    <a:pt x="30" y="1"/>
                    <a:pt x="34" y="0"/>
                    <a:pt x="39" y="0"/>
                  </a:cubicBezTo>
                  <a:cubicBezTo>
                    <a:pt x="44" y="0"/>
                    <a:pt x="49" y="1"/>
                    <a:pt x="53" y="3"/>
                  </a:cubicBezTo>
                  <a:lnTo>
                    <a:pt x="53" y="29"/>
                  </a:lnTo>
                  <a:close/>
                  <a:moveTo>
                    <a:pt x="58" y="53"/>
                  </a:moveTo>
                  <a:cubicBezTo>
                    <a:pt x="58" y="5"/>
                    <a:pt x="58" y="5"/>
                    <a:pt x="58" y="5"/>
                  </a:cubicBezTo>
                  <a:cubicBezTo>
                    <a:pt x="69" y="12"/>
                    <a:pt x="77" y="24"/>
                    <a:pt x="77" y="38"/>
                  </a:cubicBezTo>
                  <a:cubicBezTo>
                    <a:pt x="77" y="43"/>
                    <a:pt x="76" y="48"/>
                    <a:pt x="74" y="53"/>
                  </a:cubicBezTo>
                  <a:lnTo>
                    <a:pt x="58" y="53"/>
                  </a:lnTo>
                  <a:close/>
                  <a:moveTo>
                    <a:pt x="24" y="57"/>
                  </a:moveTo>
                  <a:cubicBezTo>
                    <a:pt x="72" y="57"/>
                    <a:pt x="72" y="57"/>
                    <a:pt x="72" y="57"/>
                  </a:cubicBezTo>
                  <a:cubicBezTo>
                    <a:pt x="65" y="69"/>
                    <a:pt x="53" y="77"/>
                    <a:pt x="39" y="77"/>
                  </a:cubicBezTo>
                  <a:cubicBezTo>
                    <a:pt x="34" y="77"/>
                    <a:pt x="29" y="76"/>
                    <a:pt x="24" y="74"/>
                  </a:cubicBezTo>
                  <a:lnTo>
                    <a:pt x="24" y="57"/>
                  </a:lnTo>
                  <a:close/>
                  <a:moveTo>
                    <a:pt x="32" y="17"/>
                  </a:moveTo>
                  <a:cubicBezTo>
                    <a:pt x="1" y="47"/>
                    <a:pt x="1" y="47"/>
                    <a:pt x="1" y="47"/>
                  </a:cubicBezTo>
                  <a:cubicBezTo>
                    <a:pt x="1" y="45"/>
                    <a:pt x="0" y="41"/>
                    <a:pt x="0" y="38"/>
                  </a:cubicBezTo>
                  <a:cubicBezTo>
                    <a:pt x="0" y="24"/>
                    <a:pt x="8" y="11"/>
                    <a:pt x="20" y="5"/>
                  </a:cubicBezTo>
                  <a:lnTo>
                    <a:pt x="32" y="17"/>
                  </a:lnTo>
                  <a:close/>
                  <a:moveTo>
                    <a:pt x="20" y="37"/>
                  </a:moveTo>
                  <a:cubicBezTo>
                    <a:pt x="20" y="72"/>
                    <a:pt x="20" y="72"/>
                    <a:pt x="20" y="72"/>
                  </a:cubicBezTo>
                  <a:cubicBezTo>
                    <a:pt x="12" y="67"/>
                    <a:pt x="7" y="61"/>
                    <a:pt x="4" y="54"/>
                  </a:cubicBezTo>
                  <a:lnTo>
                    <a:pt x="20" y="3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0" name="Freeform 59">
              <a:extLst>
                <a:ext uri="{FF2B5EF4-FFF2-40B4-BE49-F238E27FC236}">
                  <a16:creationId xmlns:a16="http://schemas.microsoft.com/office/drawing/2014/main" id="{6481AD89-9AAF-44A2-B170-31F7329668C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89" y="1791"/>
              <a:ext cx="88" cy="73"/>
            </a:xfrm>
            <a:custGeom>
              <a:avLst/>
              <a:gdLst>
                <a:gd name="T0" fmla="*/ 0 w 72"/>
                <a:gd name="T1" fmla="*/ 0 h 59"/>
                <a:gd name="T2" fmla="*/ 0 w 72"/>
                <a:gd name="T3" fmla="*/ 59 h 59"/>
                <a:gd name="T4" fmla="*/ 72 w 72"/>
                <a:gd name="T5" fmla="*/ 59 h 59"/>
                <a:gd name="T6" fmla="*/ 72 w 72"/>
                <a:gd name="T7" fmla="*/ 0 h 59"/>
                <a:gd name="T8" fmla="*/ 0 w 72"/>
                <a:gd name="T9" fmla="*/ 0 h 59"/>
                <a:gd name="T10" fmla="*/ 67 w 72"/>
                <a:gd name="T11" fmla="*/ 54 h 59"/>
                <a:gd name="T12" fmla="*/ 4 w 72"/>
                <a:gd name="T13" fmla="*/ 54 h 59"/>
                <a:gd name="T14" fmla="*/ 4 w 72"/>
                <a:gd name="T15" fmla="*/ 5 h 59"/>
                <a:gd name="T16" fmla="*/ 67 w 72"/>
                <a:gd name="T17" fmla="*/ 5 h 59"/>
                <a:gd name="T18" fmla="*/ 67 w 72"/>
                <a:gd name="T19" fmla="*/ 54 h 59"/>
                <a:gd name="T20" fmla="*/ 49 w 72"/>
                <a:gd name="T21" fmla="*/ 16 h 59"/>
                <a:gd name="T22" fmla="*/ 56 w 72"/>
                <a:gd name="T23" fmla="*/ 23 h 59"/>
                <a:gd name="T24" fmla="*/ 63 w 72"/>
                <a:gd name="T25" fmla="*/ 16 h 59"/>
                <a:gd name="T26" fmla="*/ 56 w 72"/>
                <a:gd name="T27" fmla="*/ 9 h 59"/>
                <a:gd name="T28" fmla="*/ 49 w 72"/>
                <a:gd name="T29" fmla="*/ 16 h 59"/>
                <a:gd name="T30" fmla="*/ 63 w 72"/>
                <a:gd name="T31" fmla="*/ 50 h 59"/>
                <a:gd name="T32" fmla="*/ 9 w 72"/>
                <a:gd name="T33" fmla="*/ 50 h 59"/>
                <a:gd name="T34" fmla="*/ 22 w 72"/>
                <a:gd name="T35" fmla="*/ 14 h 59"/>
                <a:gd name="T36" fmla="*/ 40 w 72"/>
                <a:gd name="T37" fmla="*/ 36 h 59"/>
                <a:gd name="T38" fmla="*/ 49 w 72"/>
                <a:gd name="T39" fmla="*/ 30 h 59"/>
                <a:gd name="T40" fmla="*/ 63 w 72"/>
                <a:gd name="T41" fmla="*/ 50 h 5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</a:cxnLst>
              <a:rect l="0" t="0" r="r" b="b"/>
              <a:pathLst>
                <a:path w="72" h="59">
                  <a:moveTo>
                    <a:pt x="0" y="0"/>
                  </a:moveTo>
                  <a:cubicBezTo>
                    <a:pt x="0" y="59"/>
                    <a:pt x="0" y="59"/>
                    <a:pt x="0" y="59"/>
                  </a:cubicBezTo>
                  <a:cubicBezTo>
                    <a:pt x="72" y="59"/>
                    <a:pt x="72" y="59"/>
                    <a:pt x="72" y="59"/>
                  </a:cubicBezTo>
                  <a:cubicBezTo>
                    <a:pt x="72" y="0"/>
                    <a:pt x="72" y="0"/>
                    <a:pt x="72" y="0"/>
                  </a:cubicBezTo>
                  <a:lnTo>
                    <a:pt x="0" y="0"/>
                  </a:lnTo>
                  <a:close/>
                  <a:moveTo>
                    <a:pt x="67" y="54"/>
                  </a:moveTo>
                  <a:cubicBezTo>
                    <a:pt x="4" y="54"/>
                    <a:pt x="4" y="54"/>
                    <a:pt x="4" y="54"/>
                  </a:cubicBezTo>
                  <a:cubicBezTo>
                    <a:pt x="4" y="5"/>
                    <a:pt x="4" y="5"/>
                    <a:pt x="4" y="5"/>
                  </a:cubicBezTo>
                  <a:cubicBezTo>
                    <a:pt x="67" y="5"/>
                    <a:pt x="67" y="5"/>
                    <a:pt x="67" y="5"/>
                  </a:cubicBezTo>
                  <a:lnTo>
                    <a:pt x="67" y="54"/>
                  </a:lnTo>
                  <a:close/>
                  <a:moveTo>
                    <a:pt x="49" y="16"/>
                  </a:moveTo>
                  <a:cubicBezTo>
                    <a:pt x="49" y="20"/>
                    <a:pt x="52" y="23"/>
                    <a:pt x="56" y="23"/>
                  </a:cubicBezTo>
                  <a:cubicBezTo>
                    <a:pt x="60" y="23"/>
                    <a:pt x="63" y="20"/>
                    <a:pt x="63" y="16"/>
                  </a:cubicBezTo>
                  <a:cubicBezTo>
                    <a:pt x="63" y="12"/>
                    <a:pt x="60" y="9"/>
                    <a:pt x="56" y="9"/>
                  </a:cubicBezTo>
                  <a:cubicBezTo>
                    <a:pt x="52" y="9"/>
                    <a:pt x="49" y="12"/>
                    <a:pt x="49" y="16"/>
                  </a:cubicBezTo>
                  <a:close/>
                  <a:moveTo>
                    <a:pt x="63" y="50"/>
                  </a:moveTo>
                  <a:cubicBezTo>
                    <a:pt x="9" y="50"/>
                    <a:pt x="9" y="50"/>
                    <a:pt x="9" y="50"/>
                  </a:cubicBezTo>
                  <a:cubicBezTo>
                    <a:pt x="22" y="14"/>
                    <a:pt x="22" y="14"/>
                    <a:pt x="22" y="14"/>
                  </a:cubicBezTo>
                  <a:cubicBezTo>
                    <a:pt x="40" y="36"/>
                    <a:pt x="40" y="36"/>
                    <a:pt x="40" y="36"/>
                  </a:cubicBezTo>
                  <a:cubicBezTo>
                    <a:pt x="49" y="30"/>
                    <a:pt x="49" y="30"/>
                    <a:pt x="49" y="30"/>
                  </a:cubicBezTo>
                  <a:lnTo>
                    <a:pt x="63" y="5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1" name="Freeform 60">
              <a:extLst>
                <a:ext uri="{FF2B5EF4-FFF2-40B4-BE49-F238E27FC236}">
                  <a16:creationId xmlns:a16="http://schemas.microsoft.com/office/drawing/2014/main" id="{12DA237A-C052-42AD-8E44-E0BCF462CBA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53" y="1891"/>
              <a:ext cx="93" cy="108"/>
            </a:xfrm>
            <a:custGeom>
              <a:avLst/>
              <a:gdLst>
                <a:gd name="T0" fmla="*/ 54 w 76"/>
                <a:gd name="T1" fmla="*/ 0 h 88"/>
                <a:gd name="T2" fmla="*/ 14 w 76"/>
                <a:gd name="T3" fmla="*/ 28 h 88"/>
                <a:gd name="T4" fmla="*/ 16 w 76"/>
                <a:gd name="T5" fmla="*/ 65 h 88"/>
                <a:gd name="T6" fmla="*/ 49 w 76"/>
                <a:gd name="T7" fmla="*/ 27 h 88"/>
                <a:gd name="T8" fmla="*/ 32 w 76"/>
                <a:gd name="T9" fmla="*/ 75 h 88"/>
                <a:gd name="T10" fmla="*/ 70 w 76"/>
                <a:gd name="T11" fmla="*/ 57 h 88"/>
                <a:gd name="T12" fmla="*/ 54 w 76"/>
                <a:gd name="T13" fmla="*/ 0 h 88"/>
                <a:gd name="T14" fmla="*/ 4 w 76"/>
                <a:gd name="T15" fmla="*/ 78 h 88"/>
                <a:gd name="T16" fmla="*/ 10 w 76"/>
                <a:gd name="T17" fmla="*/ 83 h 88"/>
                <a:gd name="T18" fmla="*/ 47 w 76"/>
                <a:gd name="T19" fmla="*/ 41 h 88"/>
                <a:gd name="T20" fmla="*/ 4 w 76"/>
                <a:gd name="T21" fmla="*/ 78 h 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76" h="88">
                  <a:moveTo>
                    <a:pt x="54" y="0"/>
                  </a:moveTo>
                  <a:cubicBezTo>
                    <a:pt x="40" y="23"/>
                    <a:pt x="30" y="12"/>
                    <a:pt x="14" y="28"/>
                  </a:cubicBezTo>
                  <a:cubicBezTo>
                    <a:pt x="0" y="42"/>
                    <a:pt x="5" y="59"/>
                    <a:pt x="16" y="65"/>
                  </a:cubicBezTo>
                  <a:cubicBezTo>
                    <a:pt x="28" y="59"/>
                    <a:pt x="40" y="46"/>
                    <a:pt x="49" y="27"/>
                  </a:cubicBezTo>
                  <a:cubicBezTo>
                    <a:pt x="49" y="27"/>
                    <a:pt x="57" y="51"/>
                    <a:pt x="32" y="75"/>
                  </a:cubicBezTo>
                  <a:cubicBezTo>
                    <a:pt x="44" y="88"/>
                    <a:pt x="64" y="79"/>
                    <a:pt x="70" y="57"/>
                  </a:cubicBezTo>
                  <a:cubicBezTo>
                    <a:pt x="76" y="33"/>
                    <a:pt x="60" y="9"/>
                    <a:pt x="54" y="0"/>
                  </a:cubicBezTo>
                  <a:close/>
                  <a:moveTo>
                    <a:pt x="4" y="78"/>
                  </a:moveTo>
                  <a:cubicBezTo>
                    <a:pt x="4" y="79"/>
                    <a:pt x="4" y="83"/>
                    <a:pt x="10" y="83"/>
                  </a:cubicBezTo>
                  <a:cubicBezTo>
                    <a:pt x="14" y="83"/>
                    <a:pt x="36" y="71"/>
                    <a:pt x="47" y="41"/>
                  </a:cubicBezTo>
                  <a:cubicBezTo>
                    <a:pt x="30" y="70"/>
                    <a:pt x="6" y="78"/>
                    <a:pt x="4" y="78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2" name="Freeform 61">
              <a:extLst>
                <a:ext uri="{FF2B5EF4-FFF2-40B4-BE49-F238E27FC236}">
                  <a16:creationId xmlns:a16="http://schemas.microsoft.com/office/drawing/2014/main" id="{F7D2CA9C-94C0-48F4-B509-F42044B1EF5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27" y="1521"/>
              <a:ext cx="127" cy="95"/>
            </a:xfrm>
            <a:custGeom>
              <a:avLst/>
              <a:gdLst>
                <a:gd name="T0" fmla="*/ 99 w 103"/>
                <a:gd name="T1" fmla="*/ 4 h 77"/>
                <a:gd name="T2" fmla="*/ 52 w 103"/>
                <a:gd name="T3" fmla="*/ 0 h 77"/>
                <a:gd name="T4" fmla="*/ 4 w 103"/>
                <a:gd name="T5" fmla="*/ 4 h 77"/>
                <a:gd name="T6" fmla="*/ 0 w 103"/>
                <a:gd name="T7" fmla="*/ 39 h 77"/>
                <a:gd name="T8" fmla="*/ 4 w 103"/>
                <a:gd name="T9" fmla="*/ 74 h 77"/>
                <a:gd name="T10" fmla="*/ 52 w 103"/>
                <a:gd name="T11" fmla="*/ 77 h 77"/>
                <a:gd name="T12" fmla="*/ 99 w 103"/>
                <a:gd name="T13" fmla="*/ 74 h 77"/>
                <a:gd name="T14" fmla="*/ 103 w 103"/>
                <a:gd name="T15" fmla="*/ 39 h 77"/>
                <a:gd name="T16" fmla="*/ 99 w 103"/>
                <a:gd name="T17" fmla="*/ 4 h 77"/>
                <a:gd name="T18" fmla="*/ 39 w 103"/>
                <a:gd name="T19" fmla="*/ 58 h 77"/>
                <a:gd name="T20" fmla="*/ 39 w 103"/>
                <a:gd name="T21" fmla="*/ 20 h 77"/>
                <a:gd name="T22" fmla="*/ 71 w 103"/>
                <a:gd name="T23" fmla="*/ 39 h 77"/>
                <a:gd name="T24" fmla="*/ 39 w 103"/>
                <a:gd name="T25" fmla="*/ 58 h 7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103" h="77">
                  <a:moveTo>
                    <a:pt x="99" y="4"/>
                  </a:moveTo>
                  <a:cubicBezTo>
                    <a:pt x="84" y="2"/>
                    <a:pt x="68" y="0"/>
                    <a:pt x="52" y="0"/>
                  </a:cubicBezTo>
                  <a:cubicBezTo>
                    <a:pt x="35" y="0"/>
                    <a:pt x="19" y="2"/>
                    <a:pt x="4" y="4"/>
                  </a:cubicBezTo>
                  <a:cubicBezTo>
                    <a:pt x="2" y="14"/>
                    <a:pt x="0" y="26"/>
                    <a:pt x="0" y="39"/>
                  </a:cubicBezTo>
                  <a:cubicBezTo>
                    <a:pt x="0" y="52"/>
                    <a:pt x="2" y="63"/>
                    <a:pt x="4" y="74"/>
                  </a:cubicBezTo>
                  <a:cubicBezTo>
                    <a:pt x="19" y="76"/>
                    <a:pt x="35" y="77"/>
                    <a:pt x="52" y="77"/>
                  </a:cubicBezTo>
                  <a:cubicBezTo>
                    <a:pt x="68" y="77"/>
                    <a:pt x="84" y="76"/>
                    <a:pt x="99" y="74"/>
                  </a:cubicBezTo>
                  <a:cubicBezTo>
                    <a:pt x="101" y="63"/>
                    <a:pt x="103" y="52"/>
                    <a:pt x="103" y="39"/>
                  </a:cubicBezTo>
                  <a:cubicBezTo>
                    <a:pt x="103" y="26"/>
                    <a:pt x="101" y="14"/>
                    <a:pt x="99" y="4"/>
                  </a:cubicBezTo>
                  <a:close/>
                  <a:moveTo>
                    <a:pt x="39" y="58"/>
                  </a:moveTo>
                  <a:cubicBezTo>
                    <a:pt x="39" y="20"/>
                    <a:pt x="39" y="20"/>
                    <a:pt x="39" y="20"/>
                  </a:cubicBezTo>
                  <a:cubicBezTo>
                    <a:pt x="71" y="39"/>
                    <a:pt x="71" y="39"/>
                    <a:pt x="71" y="39"/>
                  </a:cubicBezTo>
                  <a:lnTo>
                    <a:pt x="39" y="5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3" name="Freeform 62">
              <a:extLst>
                <a:ext uri="{FF2B5EF4-FFF2-40B4-BE49-F238E27FC236}">
                  <a16:creationId xmlns:a16="http://schemas.microsoft.com/office/drawing/2014/main" id="{8CA64EE7-AE7D-43D8-8F15-9A93092E5FC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17" y="2130"/>
              <a:ext cx="142" cy="142"/>
            </a:xfrm>
            <a:custGeom>
              <a:avLst/>
              <a:gdLst>
                <a:gd name="T0" fmla="*/ 115 w 115"/>
                <a:gd name="T1" fmla="*/ 32 h 115"/>
                <a:gd name="T2" fmla="*/ 104 w 115"/>
                <a:gd name="T3" fmla="*/ 22 h 115"/>
                <a:gd name="T4" fmla="*/ 84 w 115"/>
                <a:gd name="T5" fmla="*/ 42 h 115"/>
                <a:gd name="T6" fmla="*/ 73 w 115"/>
                <a:gd name="T7" fmla="*/ 30 h 115"/>
                <a:gd name="T8" fmla="*/ 93 w 115"/>
                <a:gd name="T9" fmla="*/ 10 h 115"/>
                <a:gd name="T10" fmla="*/ 83 w 115"/>
                <a:gd name="T11" fmla="*/ 0 h 115"/>
                <a:gd name="T12" fmla="*/ 63 w 115"/>
                <a:gd name="T13" fmla="*/ 20 h 115"/>
                <a:gd name="T14" fmla="*/ 50 w 115"/>
                <a:gd name="T15" fmla="*/ 7 h 115"/>
                <a:gd name="T16" fmla="*/ 40 w 115"/>
                <a:gd name="T17" fmla="*/ 17 h 115"/>
                <a:gd name="T18" fmla="*/ 98 w 115"/>
                <a:gd name="T19" fmla="*/ 74 h 115"/>
                <a:gd name="T20" fmla="*/ 107 w 115"/>
                <a:gd name="T21" fmla="*/ 65 h 115"/>
                <a:gd name="T22" fmla="*/ 95 w 115"/>
                <a:gd name="T23" fmla="*/ 52 h 115"/>
                <a:gd name="T24" fmla="*/ 115 w 115"/>
                <a:gd name="T25" fmla="*/ 32 h 115"/>
                <a:gd name="T26" fmla="*/ 31 w 115"/>
                <a:gd name="T27" fmla="*/ 84 h 115"/>
                <a:gd name="T28" fmla="*/ 89 w 115"/>
                <a:gd name="T29" fmla="*/ 75 h 115"/>
                <a:gd name="T30" fmla="*/ 39 w 115"/>
                <a:gd name="T31" fmla="*/ 26 h 115"/>
                <a:gd name="T32" fmla="*/ 31 w 115"/>
                <a:gd name="T33" fmla="*/ 84 h 115"/>
                <a:gd name="T34" fmla="*/ 21 w 115"/>
                <a:gd name="T35" fmla="*/ 79 h 115"/>
                <a:gd name="T36" fmla="*/ 36 w 115"/>
                <a:gd name="T37" fmla="*/ 93 h 115"/>
                <a:gd name="T38" fmla="*/ 14 w 115"/>
                <a:gd name="T39" fmla="*/ 115 h 115"/>
                <a:gd name="T40" fmla="*/ 0 w 115"/>
                <a:gd name="T41" fmla="*/ 100 h 115"/>
                <a:gd name="T42" fmla="*/ 21 w 115"/>
                <a:gd name="T43" fmla="*/ 79 h 11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115" h="115">
                  <a:moveTo>
                    <a:pt x="115" y="32"/>
                  </a:moveTo>
                  <a:cubicBezTo>
                    <a:pt x="104" y="22"/>
                    <a:pt x="104" y="22"/>
                    <a:pt x="104" y="22"/>
                  </a:cubicBezTo>
                  <a:cubicBezTo>
                    <a:pt x="84" y="42"/>
                    <a:pt x="84" y="42"/>
                    <a:pt x="84" y="42"/>
                  </a:cubicBezTo>
                  <a:cubicBezTo>
                    <a:pt x="73" y="30"/>
                    <a:pt x="73" y="30"/>
                    <a:pt x="73" y="30"/>
                  </a:cubicBezTo>
                  <a:cubicBezTo>
                    <a:pt x="93" y="10"/>
                    <a:pt x="93" y="10"/>
                    <a:pt x="93" y="10"/>
                  </a:cubicBezTo>
                  <a:cubicBezTo>
                    <a:pt x="83" y="0"/>
                    <a:pt x="83" y="0"/>
                    <a:pt x="83" y="0"/>
                  </a:cubicBezTo>
                  <a:cubicBezTo>
                    <a:pt x="63" y="20"/>
                    <a:pt x="63" y="20"/>
                    <a:pt x="63" y="20"/>
                  </a:cubicBezTo>
                  <a:cubicBezTo>
                    <a:pt x="50" y="7"/>
                    <a:pt x="50" y="7"/>
                    <a:pt x="50" y="7"/>
                  </a:cubicBezTo>
                  <a:cubicBezTo>
                    <a:pt x="40" y="17"/>
                    <a:pt x="40" y="17"/>
                    <a:pt x="40" y="17"/>
                  </a:cubicBezTo>
                  <a:cubicBezTo>
                    <a:pt x="98" y="74"/>
                    <a:pt x="98" y="74"/>
                    <a:pt x="98" y="74"/>
                  </a:cubicBezTo>
                  <a:cubicBezTo>
                    <a:pt x="107" y="65"/>
                    <a:pt x="107" y="65"/>
                    <a:pt x="107" y="65"/>
                  </a:cubicBezTo>
                  <a:cubicBezTo>
                    <a:pt x="95" y="52"/>
                    <a:pt x="95" y="52"/>
                    <a:pt x="95" y="52"/>
                  </a:cubicBezTo>
                  <a:lnTo>
                    <a:pt x="115" y="32"/>
                  </a:lnTo>
                  <a:close/>
                  <a:moveTo>
                    <a:pt x="31" y="84"/>
                  </a:moveTo>
                  <a:cubicBezTo>
                    <a:pt x="49" y="102"/>
                    <a:pt x="74" y="88"/>
                    <a:pt x="89" y="75"/>
                  </a:cubicBezTo>
                  <a:cubicBezTo>
                    <a:pt x="39" y="26"/>
                    <a:pt x="39" y="26"/>
                    <a:pt x="39" y="26"/>
                  </a:cubicBezTo>
                  <a:cubicBezTo>
                    <a:pt x="27" y="41"/>
                    <a:pt x="12" y="65"/>
                    <a:pt x="31" y="84"/>
                  </a:cubicBezTo>
                  <a:close/>
                  <a:moveTo>
                    <a:pt x="21" y="79"/>
                  </a:moveTo>
                  <a:cubicBezTo>
                    <a:pt x="36" y="93"/>
                    <a:pt x="36" y="93"/>
                    <a:pt x="36" y="93"/>
                  </a:cubicBezTo>
                  <a:cubicBezTo>
                    <a:pt x="14" y="115"/>
                    <a:pt x="14" y="115"/>
                    <a:pt x="14" y="115"/>
                  </a:cubicBezTo>
                  <a:cubicBezTo>
                    <a:pt x="0" y="100"/>
                    <a:pt x="0" y="100"/>
                    <a:pt x="0" y="100"/>
                  </a:cubicBezTo>
                  <a:lnTo>
                    <a:pt x="21" y="7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4" name="Freeform 63">
              <a:extLst>
                <a:ext uri="{FF2B5EF4-FFF2-40B4-BE49-F238E27FC236}">
                  <a16:creationId xmlns:a16="http://schemas.microsoft.com/office/drawing/2014/main" id="{6F889D81-E037-4F90-B84C-7463E31C3B1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994" y="2302"/>
              <a:ext cx="104" cy="121"/>
            </a:xfrm>
            <a:custGeom>
              <a:avLst/>
              <a:gdLst>
                <a:gd name="T0" fmla="*/ 55 w 85"/>
                <a:gd name="T1" fmla="*/ 14 h 98"/>
                <a:gd name="T2" fmla="*/ 55 w 85"/>
                <a:gd name="T3" fmla="*/ 27 h 98"/>
                <a:gd name="T4" fmla="*/ 64 w 85"/>
                <a:gd name="T5" fmla="*/ 33 h 98"/>
                <a:gd name="T6" fmla="*/ 73 w 85"/>
                <a:gd name="T7" fmla="*/ 55 h 98"/>
                <a:gd name="T8" fmla="*/ 64 w 85"/>
                <a:gd name="T9" fmla="*/ 77 h 98"/>
                <a:gd name="T10" fmla="*/ 43 w 85"/>
                <a:gd name="T11" fmla="*/ 85 h 98"/>
                <a:gd name="T12" fmla="*/ 21 w 85"/>
                <a:gd name="T13" fmla="*/ 77 h 98"/>
                <a:gd name="T14" fmla="*/ 12 w 85"/>
                <a:gd name="T15" fmla="*/ 55 h 98"/>
                <a:gd name="T16" fmla="*/ 21 w 85"/>
                <a:gd name="T17" fmla="*/ 33 h 98"/>
                <a:gd name="T18" fmla="*/ 30 w 85"/>
                <a:gd name="T19" fmla="*/ 27 h 98"/>
                <a:gd name="T20" fmla="*/ 30 w 85"/>
                <a:gd name="T21" fmla="*/ 14 h 98"/>
                <a:gd name="T22" fmla="*/ 0 w 85"/>
                <a:gd name="T23" fmla="*/ 55 h 98"/>
                <a:gd name="T24" fmla="*/ 43 w 85"/>
                <a:gd name="T25" fmla="*/ 98 h 98"/>
                <a:gd name="T26" fmla="*/ 85 w 85"/>
                <a:gd name="T27" fmla="*/ 55 h 98"/>
                <a:gd name="T28" fmla="*/ 55 w 85"/>
                <a:gd name="T29" fmla="*/ 14 h 98"/>
                <a:gd name="T30" fmla="*/ 37 w 85"/>
                <a:gd name="T31" fmla="*/ 0 h 98"/>
                <a:gd name="T32" fmla="*/ 49 w 85"/>
                <a:gd name="T33" fmla="*/ 0 h 98"/>
                <a:gd name="T34" fmla="*/ 49 w 85"/>
                <a:gd name="T35" fmla="*/ 49 h 98"/>
                <a:gd name="T36" fmla="*/ 37 w 85"/>
                <a:gd name="T37" fmla="*/ 49 h 98"/>
                <a:gd name="T38" fmla="*/ 37 w 85"/>
                <a:gd name="T39" fmla="*/ 0 h 9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</a:cxnLst>
              <a:rect l="0" t="0" r="r" b="b"/>
              <a:pathLst>
                <a:path w="85" h="98">
                  <a:moveTo>
                    <a:pt x="55" y="14"/>
                  </a:moveTo>
                  <a:cubicBezTo>
                    <a:pt x="55" y="27"/>
                    <a:pt x="55" y="27"/>
                    <a:pt x="55" y="27"/>
                  </a:cubicBezTo>
                  <a:cubicBezTo>
                    <a:pt x="58" y="28"/>
                    <a:pt x="62" y="31"/>
                    <a:pt x="64" y="33"/>
                  </a:cubicBezTo>
                  <a:cubicBezTo>
                    <a:pt x="70" y="39"/>
                    <a:pt x="73" y="47"/>
                    <a:pt x="73" y="55"/>
                  </a:cubicBezTo>
                  <a:cubicBezTo>
                    <a:pt x="73" y="63"/>
                    <a:pt x="70" y="71"/>
                    <a:pt x="64" y="77"/>
                  </a:cubicBezTo>
                  <a:cubicBezTo>
                    <a:pt x="58" y="82"/>
                    <a:pt x="51" y="85"/>
                    <a:pt x="43" y="85"/>
                  </a:cubicBezTo>
                  <a:cubicBezTo>
                    <a:pt x="34" y="85"/>
                    <a:pt x="27" y="82"/>
                    <a:pt x="21" y="77"/>
                  </a:cubicBezTo>
                  <a:cubicBezTo>
                    <a:pt x="15" y="71"/>
                    <a:pt x="12" y="63"/>
                    <a:pt x="12" y="55"/>
                  </a:cubicBezTo>
                  <a:cubicBezTo>
                    <a:pt x="12" y="47"/>
                    <a:pt x="15" y="39"/>
                    <a:pt x="21" y="33"/>
                  </a:cubicBezTo>
                  <a:cubicBezTo>
                    <a:pt x="24" y="31"/>
                    <a:pt x="27" y="28"/>
                    <a:pt x="30" y="27"/>
                  </a:cubicBezTo>
                  <a:cubicBezTo>
                    <a:pt x="30" y="14"/>
                    <a:pt x="30" y="14"/>
                    <a:pt x="30" y="14"/>
                  </a:cubicBezTo>
                  <a:cubicBezTo>
                    <a:pt x="13" y="19"/>
                    <a:pt x="0" y="36"/>
                    <a:pt x="0" y="55"/>
                  </a:cubicBezTo>
                  <a:cubicBezTo>
                    <a:pt x="0" y="79"/>
                    <a:pt x="19" y="98"/>
                    <a:pt x="43" y="98"/>
                  </a:cubicBezTo>
                  <a:cubicBezTo>
                    <a:pt x="66" y="98"/>
                    <a:pt x="85" y="79"/>
                    <a:pt x="85" y="55"/>
                  </a:cubicBezTo>
                  <a:cubicBezTo>
                    <a:pt x="85" y="36"/>
                    <a:pt x="73" y="19"/>
                    <a:pt x="55" y="14"/>
                  </a:cubicBezTo>
                  <a:close/>
                  <a:moveTo>
                    <a:pt x="37" y="0"/>
                  </a:moveTo>
                  <a:cubicBezTo>
                    <a:pt x="49" y="0"/>
                    <a:pt x="49" y="0"/>
                    <a:pt x="49" y="0"/>
                  </a:cubicBezTo>
                  <a:cubicBezTo>
                    <a:pt x="49" y="49"/>
                    <a:pt x="49" y="49"/>
                    <a:pt x="49" y="49"/>
                  </a:cubicBezTo>
                  <a:cubicBezTo>
                    <a:pt x="37" y="49"/>
                    <a:pt x="37" y="49"/>
                    <a:pt x="37" y="49"/>
                  </a:cubicBezTo>
                  <a:lnTo>
                    <a:pt x="37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5" name="Freeform 64">
              <a:extLst>
                <a:ext uri="{FF2B5EF4-FFF2-40B4-BE49-F238E27FC236}">
                  <a16:creationId xmlns:a16="http://schemas.microsoft.com/office/drawing/2014/main" id="{EFE7A542-AB40-40B1-81F2-EB0B0F834401}"/>
                </a:ext>
              </a:extLst>
            </p:cNvPr>
            <p:cNvSpPr>
              <a:spLocks/>
            </p:cNvSpPr>
            <p:nvPr/>
          </p:nvSpPr>
          <p:spPr bwMode="auto">
            <a:xfrm>
              <a:off x="4006" y="2020"/>
              <a:ext cx="57" cy="98"/>
            </a:xfrm>
            <a:custGeom>
              <a:avLst/>
              <a:gdLst>
                <a:gd name="T0" fmla="*/ 0 w 57"/>
                <a:gd name="T1" fmla="*/ 98 h 98"/>
                <a:gd name="T2" fmla="*/ 0 w 57"/>
                <a:gd name="T3" fmla="*/ 0 h 98"/>
                <a:gd name="T4" fmla="*/ 16 w 57"/>
                <a:gd name="T5" fmla="*/ 0 h 98"/>
                <a:gd name="T6" fmla="*/ 16 w 57"/>
                <a:gd name="T7" fmla="*/ 44 h 98"/>
                <a:gd name="T8" fmla="*/ 57 w 57"/>
                <a:gd name="T9" fmla="*/ 4 h 98"/>
                <a:gd name="T10" fmla="*/ 57 w 57"/>
                <a:gd name="T11" fmla="*/ 93 h 98"/>
                <a:gd name="T12" fmla="*/ 16 w 57"/>
                <a:gd name="T13" fmla="*/ 53 h 98"/>
                <a:gd name="T14" fmla="*/ 16 w 57"/>
                <a:gd name="T15" fmla="*/ 98 h 98"/>
                <a:gd name="T16" fmla="*/ 0 w 57"/>
                <a:gd name="T17" fmla="*/ 98 h 9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57" h="98">
                  <a:moveTo>
                    <a:pt x="0" y="98"/>
                  </a:moveTo>
                  <a:lnTo>
                    <a:pt x="0" y="0"/>
                  </a:lnTo>
                  <a:lnTo>
                    <a:pt x="16" y="0"/>
                  </a:lnTo>
                  <a:lnTo>
                    <a:pt x="16" y="44"/>
                  </a:lnTo>
                  <a:lnTo>
                    <a:pt x="57" y="4"/>
                  </a:lnTo>
                  <a:lnTo>
                    <a:pt x="57" y="93"/>
                  </a:lnTo>
                  <a:lnTo>
                    <a:pt x="16" y="53"/>
                  </a:lnTo>
                  <a:lnTo>
                    <a:pt x="16" y="98"/>
                  </a:lnTo>
                  <a:lnTo>
                    <a:pt x="0" y="9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6" name="Freeform 65">
              <a:extLst>
                <a:ext uri="{FF2B5EF4-FFF2-40B4-BE49-F238E27FC236}">
                  <a16:creationId xmlns:a16="http://schemas.microsoft.com/office/drawing/2014/main" id="{48A9B0BA-4220-421B-8AAB-0B2D41F0A178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971" y="1640"/>
              <a:ext cx="108" cy="96"/>
            </a:xfrm>
            <a:custGeom>
              <a:avLst/>
              <a:gdLst>
                <a:gd name="T0" fmla="*/ 22 w 88"/>
                <a:gd name="T1" fmla="*/ 0 h 78"/>
                <a:gd name="T2" fmla="*/ 66 w 88"/>
                <a:gd name="T3" fmla="*/ 0 h 78"/>
                <a:gd name="T4" fmla="*/ 66 w 88"/>
                <a:gd name="T5" fmla="*/ 11 h 78"/>
                <a:gd name="T6" fmla="*/ 22 w 88"/>
                <a:gd name="T7" fmla="*/ 11 h 78"/>
                <a:gd name="T8" fmla="*/ 22 w 88"/>
                <a:gd name="T9" fmla="*/ 0 h 78"/>
                <a:gd name="T10" fmla="*/ 83 w 88"/>
                <a:gd name="T11" fmla="*/ 17 h 78"/>
                <a:gd name="T12" fmla="*/ 5 w 88"/>
                <a:gd name="T13" fmla="*/ 17 h 78"/>
                <a:gd name="T14" fmla="*/ 0 w 88"/>
                <a:gd name="T15" fmla="*/ 22 h 78"/>
                <a:gd name="T16" fmla="*/ 0 w 88"/>
                <a:gd name="T17" fmla="*/ 50 h 78"/>
                <a:gd name="T18" fmla="*/ 5 w 88"/>
                <a:gd name="T19" fmla="*/ 55 h 78"/>
                <a:gd name="T20" fmla="*/ 22 w 88"/>
                <a:gd name="T21" fmla="*/ 55 h 78"/>
                <a:gd name="T22" fmla="*/ 22 w 88"/>
                <a:gd name="T23" fmla="*/ 78 h 78"/>
                <a:gd name="T24" fmla="*/ 66 w 88"/>
                <a:gd name="T25" fmla="*/ 78 h 78"/>
                <a:gd name="T26" fmla="*/ 66 w 88"/>
                <a:gd name="T27" fmla="*/ 55 h 78"/>
                <a:gd name="T28" fmla="*/ 83 w 88"/>
                <a:gd name="T29" fmla="*/ 55 h 78"/>
                <a:gd name="T30" fmla="*/ 88 w 88"/>
                <a:gd name="T31" fmla="*/ 50 h 78"/>
                <a:gd name="T32" fmla="*/ 88 w 88"/>
                <a:gd name="T33" fmla="*/ 22 h 78"/>
                <a:gd name="T34" fmla="*/ 83 w 88"/>
                <a:gd name="T35" fmla="*/ 17 h 78"/>
                <a:gd name="T36" fmla="*/ 60 w 88"/>
                <a:gd name="T37" fmla="*/ 72 h 78"/>
                <a:gd name="T38" fmla="*/ 27 w 88"/>
                <a:gd name="T39" fmla="*/ 72 h 78"/>
                <a:gd name="T40" fmla="*/ 27 w 88"/>
                <a:gd name="T41" fmla="*/ 44 h 78"/>
                <a:gd name="T42" fmla="*/ 60 w 88"/>
                <a:gd name="T43" fmla="*/ 44 h 78"/>
                <a:gd name="T44" fmla="*/ 60 w 88"/>
                <a:gd name="T45" fmla="*/ 72 h 78"/>
                <a:gd name="T46" fmla="*/ 84 w 88"/>
                <a:gd name="T47" fmla="*/ 25 h 78"/>
                <a:gd name="T48" fmla="*/ 80 w 88"/>
                <a:gd name="T49" fmla="*/ 29 h 78"/>
                <a:gd name="T50" fmla="*/ 76 w 88"/>
                <a:gd name="T51" fmla="*/ 25 h 78"/>
                <a:gd name="T52" fmla="*/ 80 w 88"/>
                <a:gd name="T53" fmla="*/ 21 h 78"/>
                <a:gd name="T54" fmla="*/ 84 w 88"/>
                <a:gd name="T55" fmla="*/ 25 h 7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</a:cxnLst>
              <a:rect l="0" t="0" r="r" b="b"/>
              <a:pathLst>
                <a:path w="88" h="78">
                  <a:moveTo>
                    <a:pt x="22" y="0"/>
                  </a:moveTo>
                  <a:cubicBezTo>
                    <a:pt x="66" y="0"/>
                    <a:pt x="66" y="0"/>
                    <a:pt x="66" y="0"/>
                  </a:cubicBezTo>
                  <a:cubicBezTo>
                    <a:pt x="66" y="11"/>
                    <a:pt x="66" y="11"/>
                    <a:pt x="66" y="11"/>
                  </a:cubicBezTo>
                  <a:cubicBezTo>
                    <a:pt x="22" y="11"/>
                    <a:pt x="22" y="11"/>
                    <a:pt x="22" y="11"/>
                  </a:cubicBezTo>
                  <a:lnTo>
                    <a:pt x="22" y="0"/>
                  </a:lnTo>
                  <a:close/>
                  <a:moveTo>
                    <a:pt x="83" y="17"/>
                  </a:moveTo>
                  <a:cubicBezTo>
                    <a:pt x="5" y="17"/>
                    <a:pt x="5" y="17"/>
                    <a:pt x="5" y="17"/>
                  </a:cubicBezTo>
                  <a:cubicBezTo>
                    <a:pt x="2" y="17"/>
                    <a:pt x="0" y="19"/>
                    <a:pt x="0" y="22"/>
                  </a:cubicBezTo>
                  <a:cubicBezTo>
                    <a:pt x="0" y="50"/>
                    <a:pt x="0" y="50"/>
                    <a:pt x="0" y="50"/>
                  </a:cubicBezTo>
                  <a:cubicBezTo>
                    <a:pt x="0" y="53"/>
                    <a:pt x="2" y="55"/>
                    <a:pt x="5" y="55"/>
                  </a:cubicBezTo>
                  <a:cubicBezTo>
                    <a:pt x="22" y="55"/>
                    <a:pt x="22" y="55"/>
                    <a:pt x="22" y="55"/>
                  </a:cubicBezTo>
                  <a:cubicBezTo>
                    <a:pt x="22" y="78"/>
                    <a:pt x="22" y="78"/>
                    <a:pt x="22" y="78"/>
                  </a:cubicBezTo>
                  <a:cubicBezTo>
                    <a:pt x="66" y="78"/>
                    <a:pt x="66" y="78"/>
                    <a:pt x="66" y="78"/>
                  </a:cubicBezTo>
                  <a:cubicBezTo>
                    <a:pt x="66" y="55"/>
                    <a:pt x="66" y="55"/>
                    <a:pt x="66" y="55"/>
                  </a:cubicBezTo>
                  <a:cubicBezTo>
                    <a:pt x="83" y="55"/>
                    <a:pt x="83" y="55"/>
                    <a:pt x="83" y="55"/>
                  </a:cubicBezTo>
                  <a:cubicBezTo>
                    <a:pt x="86" y="55"/>
                    <a:pt x="88" y="53"/>
                    <a:pt x="88" y="50"/>
                  </a:cubicBezTo>
                  <a:cubicBezTo>
                    <a:pt x="88" y="22"/>
                    <a:pt x="88" y="22"/>
                    <a:pt x="88" y="22"/>
                  </a:cubicBezTo>
                  <a:cubicBezTo>
                    <a:pt x="88" y="19"/>
                    <a:pt x="86" y="17"/>
                    <a:pt x="83" y="17"/>
                  </a:cubicBezTo>
                  <a:close/>
                  <a:moveTo>
                    <a:pt x="60" y="72"/>
                  </a:moveTo>
                  <a:cubicBezTo>
                    <a:pt x="27" y="72"/>
                    <a:pt x="27" y="72"/>
                    <a:pt x="27" y="72"/>
                  </a:cubicBezTo>
                  <a:cubicBezTo>
                    <a:pt x="27" y="44"/>
                    <a:pt x="27" y="44"/>
                    <a:pt x="27" y="44"/>
                  </a:cubicBezTo>
                  <a:cubicBezTo>
                    <a:pt x="60" y="44"/>
                    <a:pt x="60" y="44"/>
                    <a:pt x="60" y="44"/>
                  </a:cubicBezTo>
                  <a:lnTo>
                    <a:pt x="60" y="72"/>
                  </a:lnTo>
                  <a:close/>
                  <a:moveTo>
                    <a:pt x="84" y="25"/>
                  </a:moveTo>
                  <a:cubicBezTo>
                    <a:pt x="84" y="27"/>
                    <a:pt x="82" y="29"/>
                    <a:pt x="80" y="29"/>
                  </a:cubicBezTo>
                  <a:cubicBezTo>
                    <a:pt x="78" y="29"/>
                    <a:pt x="76" y="27"/>
                    <a:pt x="76" y="25"/>
                  </a:cubicBezTo>
                  <a:cubicBezTo>
                    <a:pt x="76" y="23"/>
                    <a:pt x="78" y="21"/>
                    <a:pt x="80" y="21"/>
                  </a:cubicBezTo>
                  <a:cubicBezTo>
                    <a:pt x="82" y="21"/>
                    <a:pt x="84" y="23"/>
                    <a:pt x="84" y="2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7" name="Freeform 66">
              <a:extLst>
                <a:ext uri="{FF2B5EF4-FFF2-40B4-BE49-F238E27FC236}">
                  <a16:creationId xmlns:a16="http://schemas.microsoft.com/office/drawing/2014/main" id="{B90E8363-144E-4EC6-A84A-21766D96785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974" y="1756"/>
              <a:ext cx="94" cy="99"/>
            </a:xfrm>
            <a:custGeom>
              <a:avLst/>
              <a:gdLst>
                <a:gd name="T0" fmla="*/ 69 w 76"/>
                <a:gd name="T1" fmla="*/ 0 h 81"/>
                <a:gd name="T2" fmla="*/ 8 w 76"/>
                <a:gd name="T3" fmla="*/ 0 h 81"/>
                <a:gd name="T4" fmla="*/ 0 w 76"/>
                <a:gd name="T5" fmla="*/ 7 h 81"/>
                <a:gd name="T6" fmla="*/ 0 w 76"/>
                <a:gd name="T7" fmla="*/ 73 h 81"/>
                <a:gd name="T8" fmla="*/ 8 w 76"/>
                <a:gd name="T9" fmla="*/ 81 h 81"/>
                <a:gd name="T10" fmla="*/ 69 w 76"/>
                <a:gd name="T11" fmla="*/ 81 h 81"/>
                <a:gd name="T12" fmla="*/ 76 w 76"/>
                <a:gd name="T13" fmla="*/ 73 h 81"/>
                <a:gd name="T14" fmla="*/ 76 w 76"/>
                <a:gd name="T15" fmla="*/ 7 h 81"/>
                <a:gd name="T16" fmla="*/ 69 w 76"/>
                <a:gd name="T17" fmla="*/ 0 h 81"/>
                <a:gd name="T18" fmla="*/ 66 w 76"/>
                <a:gd name="T19" fmla="*/ 70 h 81"/>
                <a:gd name="T20" fmla="*/ 11 w 76"/>
                <a:gd name="T21" fmla="*/ 70 h 81"/>
                <a:gd name="T22" fmla="*/ 11 w 76"/>
                <a:gd name="T23" fmla="*/ 10 h 81"/>
                <a:gd name="T24" fmla="*/ 66 w 76"/>
                <a:gd name="T25" fmla="*/ 10 h 81"/>
                <a:gd name="T26" fmla="*/ 66 w 76"/>
                <a:gd name="T27" fmla="*/ 70 h 81"/>
                <a:gd name="T28" fmla="*/ 21 w 76"/>
                <a:gd name="T29" fmla="*/ 45 h 81"/>
                <a:gd name="T30" fmla="*/ 56 w 76"/>
                <a:gd name="T31" fmla="*/ 45 h 81"/>
                <a:gd name="T32" fmla="*/ 56 w 76"/>
                <a:gd name="T33" fmla="*/ 50 h 81"/>
                <a:gd name="T34" fmla="*/ 21 w 76"/>
                <a:gd name="T35" fmla="*/ 50 h 81"/>
                <a:gd name="T36" fmla="*/ 21 w 76"/>
                <a:gd name="T37" fmla="*/ 45 h 81"/>
                <a:gd name="T38" fmla="*/ 21 w 76"/>
                <a:gd name="T39" fmla="*/ 55 h 81"/>
                <a:gd name="T40" fmla="*/ 56 w 76"/>
                <a:gd name="T41" fmla="*/ 55 h 81"/>
                <a:gd name="T42" fmla="*/ 56 w 76"/>
                <a:gd name="T43" fmla="*/ 60 h 81"/>
                <a:gd name="T44" fmla="*/ 21 w 76"/>
                <a:gd name="T45" fmla="*/ 60 h 81"/>
                <a:gd name="T46" fmla="*/ 21 w 76"/>
                <a:gd name="T47" fmla="*/ 55 h 81"/>
                <a:gd name="T48" fmla="*/ 26 w 76"/>
                <a:gd name="T49" fmla="*/ 22 h 81"/>
                <a:gd name="T50" fmla="*/ 33 w 76"/>
                <a:gd name="T51" fmla="*/ 30 h 81"/>
                <a:gd name="T52" fmla="*/ 41 w 76"/>
                <a:gd name="T53" fmla="*/ 22 h 81"/>
                <a:gd name="T54" fmla="*/ 33 w 76"/>
                <a:gd name="T55" fmla="*/ 15 h 81"/>
                <a:gd name="T56" fmla="*/ 26 w 76"/>
                <a:gd name="T57" fmla="*/ 22 h 81"/>
                <a:gd name="T58" fmla="*/ 38 w 76"/>
                <a:gd name="T59" fmla="*/ 30 h 81"/>
                <a:gd name="T60" fmla="*/ 28 w 76"/>
                <a:gd name="T61" fmla="*/ 30 h 81"/>
                <a:gd name="T62" fmla="*/ 21 w 76"/>
                <a:gd name="T63" fmla="*/ 35 h 81"/>
                <a:gd name="T64" fmla="*/ 21 w 76"/>
                <a:gd name="T65" fmla="*/ 40 h 81"/>
                <a:gd name="T66" fmla="*/ 46 w 76"/>
                <a:gd name="T67" fmla="*/ 40 h 81"/>
                <a:gd name="T68" fmla="*/ 46 w 76"/>
                <a:gd name="T69" fmla="*/ 35 h 81"/>
                <a:gd name="T70" fmla="*/ 38 w 76"/>
                <a:gd name="T71" fmla="*/ 30 h 8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</a:cxnLst>
              <a:rect l="0" t="0" r="r" b="b"/>
              <a:pathLst>
                <a:path w="76" h="81">
                  <a:moveTo>
                    <a:pt x="69" y="0"/>
                  </a:moveTo>
                  <a:cubicBezTo>
                    <a:pt x="8" y="0"/>
                    <a:pt x="8" y="0"/>
                    <a:pt x="8" y="0"/>
                  </a:cubicBezTo>
                  <a:cubicBezTo>
                    <a:pt x="4" y="0"/>
                    <a:pt x="0" y="3"/>
                    <a:pt x="0" y="7"/>
                  </a:cubicBezTo>
                  <a:cubicBezTo>
                    <a:pt x="0" y="73"/>
                    <a:pt x="0" y="73"/>
                    <a:pt x="0" y="73"/>
                  </a:cubicBezTo>
                  <a:cubicBezTo>
                    <a:pt x="0" y="77"/>
                    <a:pt x="4" y="81"/>
                    <a:pt x="8" y="81"/>
                  </a:cubicBezTo>
                  <a:cubicBezTo>
                    <a:pt x="69" y="81"/>
                    <a:pt x="69" y="81"/>
                    <a:pt x="69" y="81"/>
                  </a:cubicBezTo>
                  <a:cubicBezTo>
                    <a:pt x="73" y="81"/>
                    <a:pt x="76" y="77"/>
                    <a:pt x="76" y="73"/>
                  </a:cubicBezTo>
                  <a:cubicBezTo>
                    <a:pt x="76" y="7"/>
                    <a:pt x="76" y="7"/>
                    <a:pt x="76" y="7"/>
                  </a:cubicBezTo>
                  <a:cubicBezTo>
                    <a:pt x="76" y="3"/>
                    <a:pt x="73" y="0"/>
                    <a:pt x="69" y="0"/>
                  </a:cubicBezTo>
                  <a:close/>
                  <a:moveTo>
                    <a:pt x="66" y="70"/>
                  </a:moveTo>
                  <a:cubicBezTo>
                    <a:pt x="11" y="70"/>
                    <a:pt x="11" y="70"/>
                    <a:pt x="11" y="70"/>
                  </a:cubicBezTo>
                  <a:cubicBezTo>
                    <a:pt x="11" y="10"/>
                    <a:pt x="11" y="10"/>
                    <a:pt x="11" y="10"/>
                  </a:cubicBezTo>
                  <a:cubicBezTo>
                    <a:pt x="66" y="10"/>
                    <a:pt x="66" y="10"/>
                    <a:pt x="66" y="10"/>
                  </a:cubicBezTo>
                  <a:lnTo>
                    <a:pt x="66" y="70"/>
                  </a:lnTo>
                  <a:close/>
                  <a:moveTo>
                    <a:pt x="21" y="45"/>
                  </a:moveTo>
                  <a:cubicBezTo>
                    <a:pt x="56" y="45"/>
                    <a:pt x="56" y="45"/>
                    <a:pt x="56" y="45"/>
                  </a:cubicBezTo>
                  <a:cubicBezTo>
                    <a:pt x="56" y="50"/>
                    <a:pt x="56" y="50"/>
                    <a:pt x="56" y="50"/>
                  </a:cubicBezTo>
                  <a:cubicBezTo>
                    <a:pt x="21" y="50"/>
                    <a:pt x="21" y="50"/>
                    <a:pt x="21" y="50"/>
                  </a:cubicBezTo>
                  <a:lnTo>
                    <a:pt x="21" y="45"/>
                  </a:lnTo>
                  <a:close/>
                  <a:moveTo>
                    <a:pt x="21" y="55"/>
                  </a:moveTo>
                  <a:cubicBezTo>
                    <a:pt x="56" y="55"/>
                    <a:pt x="56" y="55"/>
                    <a:pt x="56" y="55"/>
                  </a:cubicBezTo>
                  <a:cubicBezTo>
                    <a:pt x="56" y="60"/>
                    <a:pt x="56" y="60"/>
                    <a:pt x="56" y="60"/>
                  </a:cubicBezTo>
                  <a:cubicBezTo>
                    <a:pt x="21" y="60"/>
                    <a:pt x="21" y="60"/>
                    <a:pt x="21" y="60"/>
                  </a:cubicBezTo>
                  <a:lnTo>
                    <a:pt x="21" y="55"/>
                  </a:lnTo>
                  <a:close/>
                  <a:moveTo>
                    <a:pt x="26" y="22"/>
                  </a:moveTo>
                  <a:cubicBezTo>
                    <a:pt x="26" y="27"/>
                    <a:pt x="29" y="30"/>
                    <a:pt x="33" y="30"/>
                  </a:cubicBezTo>
                  <a:cubicBezTo>
                    <a:pt x="37" y="30"/>
                    <a:pt x="41" y="27"/>
                    <a:pt x="41" y="22"/>
                  </a:cubicBezTo>
                  <a:cubicBezTo>
                    <a:pt x="41" y="18"/>
                    <a:pt x="37" y="15"/>
                    <a:pt x="33" y="15"/>
                  </a:cubicBezTo>
                  <a:cubicBezTo>
                    <a:pt x="29" y="15"/>
                    <a:pt x="26" y="18"/>
                    <a:pt x="26" y="22"/>
                  </a:cubicBezTo>
                  <a:close/>
                  <a:moveTo>
                    <a:pt x="38" y="30"/>
                  </a:moveTo>
                  <a:cubicBezTo>
                    <a:pt x="28" y="30"/>
                    <a:pt x="28" y="30"/>
                    <a:pt x="28" y="30"/>
                  </a:cubicBezTo>
                  <a:cubicBezTo>
                    <a:pt x="24" y="30"/>
                    <a:pt x="21" y="32"/>
                    <a:pt x="21" y="35"/>
                  </a:cubicBezTo>
                  <a:cubicBezTo>
                    <a:pt x="21" y="40"/>
                    <a:pt x="21" y="40"/>
                    <a:pt x="21" y="40"/>
                  </a:cubicBezTo>
                  <a:cubicBezTo>
                    <a:pt x="46" y="40"/>
                    <a:pt x="46" y="40"/>
                    <a:pt x="46" y="40"/>
                  </a:cubicBezTo>
                  <a:cubicBezTo>
                    <a:pt x="46" y="35"/>
                    <a:pt x="46" y="35"/>
                    <a:pt x="46" y="35"/>
                  </a:cubicBezTo>
                  <a:cubicBezTo>
                    <a:pt x="46" y="32"/>
                    <a:pt x="42" y="30"/>
                    <a:pt x="38" y="3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8" name="Freeform 67">
              <a:extLst>
                <a:ext uri="{FF2B5EF4-FFF2-40B4-BE49-F238E27FC236}">
                  <a16:creationId xmlns:a16="http://schemas.microsoft.com/office/drawing/2014/main" id="{02E73032-1352-49C8-8A1B-61AB1AC0A6A8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58" y="1410"/>
              <a:ext cx="96" cy="96"/>
            </a:xfrm>
            <a:custGeom>
              <a:avLst/>
              <a:gdLst>
                <a:gd name="T0" fmla="*/ 50 w 96"/>
                <a:gd name="T1" fmla="*/ 0 h 96"/>
                <a:gd name="T2" fmla="*/ 42 w 96"/>
                <a:gd name="T3" fmla="*/ 9 h 96"/>
                <a:gd name="T4" fmla="*/ 50 w 96"/>
                <a:gd name="T5" fmla="*/ 18 h 96"/>
                <a:gd name="T6" fmla="*/ 29 w 96"/>
                <a:gd name="T7" fmla="*/ 42 h 96"/>
                <a:gd name="T8" fmla="*/ 8 w 96"/>
                <a:gd name="T9" fmla="*/ 42 h 96"/>
                <a:gd name="T10" fmla="*/ 26 w 96"/>
                <a:gd name="T11" fmla="*/ 58 h 96"/>
                <a:gd name="T12" fmla="*/ 0 w 96"/>
                <a:gd name="T13" fmla="*/ 93 h 96"/>
                <a:gd name="T14" fmla="*/ 0 w 96"/>
                <a:gd name="T15" fmla="*/ 96 h 96"/>
                <a:gd name="T16" fmla="*/ 4 w 96"/>
                <a:gd name="T17" fmla="*/ 96 h 96"/>
                <a:gd name="T18" fmla="*/ 37 w 96"/>
                <a:gd name="T19" fmla="*/ 71 h 96"/>
                <a:gd name="T20" fmla="*/ 54 w 96"/>
                <a:gd name="T21" fmla="*/ 86 h 96"/>
                <a:gd name="T22" fmla="*/ 54 w 96"/>
                <a:gd name="T23" fmla="*/ 66 h 96"/>
                <a:gd name="T24" fmla="*/ 77 w 96"/>
                <a:gd name="T25" fmla="*/ 45 h 96"/>
                <a:gd name="T26" fmla="*/ 86 w 96"/>
                <a:gd name="T27" fmla="*/ 55 h 96"/>
                <a:gd name="T28" fmla="*/ 96 w 96"/>
                <a:gd name="T29" fmla="*/ 45 h 96"/>
                <a:gd name="T30" fmla="*/ 50 w 96"/>
                <a:gd name="T31" fmla="*/ 0 h 96"/>
                <a:gd name="T32" fmla="*/ 42 w 96"/>
                <a:gd name="T33" fmla="*/ 51 h 96"/>
                <a:gd name="T34" fmla="*/ 36 w 96"/>
                <a:gd name="T35" fmla="*/ 45 h 96"/>
                <a:gd name="T36" fmla="*/ 56 w 96"/>
                <a:gd name="T37" fmla="*/ 24 h 96"/>
                <a:gd name="T38" fmla="*/ 63 w 96"/>
                <a:gd name="T39" fmla="*/ 30 h 96"/>
                <a:gd name="T40" fmla="*/ 42 w 96"/>
                <a:gd name="T41" fmla="*/ 51 h 9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</a:cxnLst>
              <a:rect l="0" t="0" r="r" b="b"/>
              <a:pathLst>
                <a:path w="96" h="96">
                  <a:moveTo>
                    <a:pt x="50" y="0"/>
                  </a:moveTo>
                  <a:lnTo>
                    <a:pt x="42" y="9"/>
                  </a:lnTo>
                  <a:lnTo>
                    <a:pt x="50" y="18"/>
                  </a:lnTo>
                  <a:lnTo>
                    <a:pt x="29" y="42"/>
                  </a:lnTo>
                  <a:lnTo>
                    <a:pt x="8" y="42"/>
                  </a:lnTo>
                  <a:lnTo>
                    <a:pt x="26" y="58"/>
                  </a:lnTo>
                  <a:lnTo>
                    <a:pt x="0" y="93"/>
                  </a:lnTo>
                  <a:lnTo>
                    <a:pt x="0" y="96"/>
                  </a:lnTo>
                  <a:lnTo>
                    <a:pt x="4" y="96"/>
                  </a:lnTo>
                  <a:lnTo>
                    <a:pt x="37" y="71"/>
                  </a:lnTo>
                  <a:lnTo>
                    <a:pt x="54" y="86"/>
                  </a:lnTo>
                  <a:lnTo>
                    <a:pt x="54" y="66"/>
                  </a:lnTo>
                  <a:lnTo>
                    <a:pt x="77" y="45"/>
                  </a:lnTo>
                  <a:lnTo>
                    <a:pt x="86" y="55"/>
                  </a:lnTo>
                  <a:lnTo>
                    <a:pt x="96" y="45"/>
                  </a:lnTo>
                  <a:lnTo>
                    <a:pt x="50" y="0"/>
                  </a:lnTo>
                  <a:close/>
                  <a:moveTo>
                    <a:pt x="42" y="51"/>
                  </a:moveTo>
                  <a:lnTo>
                    <a:pt x="36" y="45"/>
                  </a:lnTo>
                  <a:lnTo>
                    <a:pt x="56" y="24"/>
                  </a:lnTo>
                  <a:lnTo>
                    <a:pt x="63" y="30"/>
                  </a:lnTo>
                  <a:lnTo>
                    <a:pt x="42" y="5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69" name="Freeform 68">
              <a:extLst>
                <a:ext uri="{FF2B5EF4-FFF2-40B4-BE49-F238E27FC236}">
                  <a16:creationId xmlns:a16="http://schemas.microsoft.com/office/drawing/2014/main" id="{5A604438-B46B-40DD-8505-25BD73556EB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16" y="1145"/>
              <a:ext cx="95" cy="65"/>
            </a:xfrm>
            <a:custGeom>
              <a:avLst/>
              <a:gdLst>
                <a:gd name="T0" fmla="*/ 17 w 77"/>
                <a:gd name="T1" fmla="*/ 20 h 53"/>
                <a:gd name="T2" fmla="*/ 34 w 77"/>
                <a:gd name="T3" fmla="*/ 36 h 53"/>
                <a:gd name="T4" fmla="*/ 17 w 77"/>
                <a:gd name="T5" fmla="*/ 53 h 53"/>
                <a:gd name="T6" fmla="*/ 0 w 77"/>
                <a:gd name="T7" fmla="*/ 36 h 53"/>
                <a:gd name="T8" fmla="*/ 0 w 77"/>
                <a:gd name="T9" fmla="*/ 34 h 53"/>
                <a:gd name="T10" fmla="*/ 34 w 77"/>
                <a:gd name="T11" fmla="*/ 0 h 53"/>
                <a:gd name="T12" fmla="*/ 34 w 77"/>
                <a:gd name="T13" fmla="*/ 10 h 53"/>
                <a:gd name="T14" fmla="*/ 17 w 77"/>
                <a:gd name="T15" fmla="*/ 17 h 53"/>
                <a:gd name="T16" fmla="*/ 14 w 77"/>
                <a:gd name="T17" fmla="*/ 20 h 53"/>
                <a:gd name="T18" fmla="*/ 17 w 77"/>
                <a:gd name="T19" fmla="*/ 20 h 53"/>
                <a:gd name="T20" fmla="*/ 60 w 77"/>
                <a:gd name="T21" fmla="*/ 20 h 53"/>
                <a:gd name="T22" fmla="*/ 77 w 77"/>
                <a:gd name="T23" fmla="*/ 36 h 53"/>
                <a:gd name="T24" fmla="*/ 60 w 77"/>
                <a:gd name="T25" fmla="*/ 53 h 53"/>
                <a:gd name="T26" fmla="*/ 43 w 77"/>
                <a:gd name="T27" fmla="*/ 36 h 53"/>
                <a:gd name="T28" fmla="*/ 43 w 77"/>
                <a:gd name="T29" fmla="*/ 34 h 53"/>
                <a:gd name="T30" fmla="*/ 77 w 77"/>
                <a:gd name="T31" fmla="*/ 0 h 53"/>
                <a:gd name="T32" fmla="*/ 77 w 77"/>
                <a:gd name="T33" fmla="*/ 10 h 53"/>
                <a:gd name="T34" fmla="*/ 60 w 77"/>
                <a:gd name="T35" fmla="*/ 17 h 53"/>
                <a:gd name="T36" fmla="*/ 58 w 77"/>
                <a:gd name="T37" fmla="*/ 20 h 53"/>
                <a:gd name="T38" fmla="*/ 60 w 77"/>
                <a:gd name="T39" fmla="*/ 20 h 5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</a:cxnLst>
              <a:rect l="0" t="0" r="r" b="b"/>
              <a:pathLst>
                <a:path w="77" h="53">
                  <a:moveTo>
                    <a:pt x="17" y="20"/>
                  </a:moveTo>
                  <a:cubicBezTo>
                    <a:pt x="26" y="20"/>
                    <a:pt x="34" y="27"/>
                    <a:pt x="34" y="36"/>
                  </a:cubicBezTo>
                  <a:cubicBezTo>
                    <a:pt x="34" y="46"/>
                    <a:pt x="26" y="53"/>
                    <a:pt x="17" y="53"/>
                  </a:cubicBezTo>
                  <a:cubicBezTo>
                    <a:pt x="8" y="53"/>
                    <a:pt x="0" y="46"/>
                    <a:pt x="0" y="36"/>
                  </a:cubicBezTo>
                  <a:cubicBezTo>
                    <a:pt x="0" y="34"/>
                    <a:pt x="0" y="34"/>
                    <a:pt x="0" y="34"/>
                  </a:cubicBezTo>
                  <a:cubicBezTo>
                    <a:pt x="0" y="16"/>
                    <a:pt x="15" y="0"/>
                    <a:pt x="34" y="0"/>
                  </a:cubicBezTo>
                  <a:cubicBezTo>
                    <a:pt x="34" y="10"/>
                    <a:pt x="34" y="10"/>
                    <a:pt x="34" y="10"/>
                  </a:cubicBezTo>
                  <a:cubicBezTo>
                    <a:pt x="27" y="10"/>
                    <a:pt x="21" y="13"/>
                    <a:pt x="17" y="17"/>
                  </a:cubicBezTo>
                  <a:cubicBezTo>
                    <a:pt x="16" y="18"/>
                    <a:pt x="15" y="19"/>
                    <a:pt x="14" y="20"/>
                  </a:cubicBezTo>
                  <a:cubicBezTo>
                    <a:pt x="15" y="20"/>
                    <a:pt x="16" y="20"/>
                    <a:pt x="17" y="20"/>
                  </a:cubicBezTo>
                  <a:close/>
                  <a:moveTo>
                    <a:pt x="60" y="20"/>
                  </a:moveTo>
                  <a:cubicBezTo>
                    <a:pt x="70" y="20"/>
                    <a:pt x="77" y="27"/>
                    <a:pt x="77" y="36"/>
                  </a:cubicBezTo>
                  <a:cubicBezTo>
                    <a:pt x="77" y="46"/>
                    <a:pt x="70" y="53"/>
                    <a:pt x="60" y="53"/>
                  </a:cubicBezTo>
                  <a:cubicBezTo>
                    <a:pt x="51" y="53"/>
                    <a:pt x="43" y="46"/>
                    <a:pt x="43" y="36"/>
                  </a:cubicBezTo>
                  <a:cubicBezTo>
                    <a:pt x="43" y="34"/>
                    <a:pt x="43" y="34"/>
                    <a:pt x="43" y="34"/>
                  </a:cubicBezTo>
                  <a:cubicBezTo>
                    <a:pt x="43" y="16"/>
                    <a:pt x="58" y="0"/>
                    <a:pt x="77" y="0"/>
                  </a:cubicBezTo>
                  <a:cubicBezTo>
                    <a:pt x="77" y="10"/>
                    <a:pt x="77" y="10"/>
                    <a:pt x="77" y="10"/>
                  </a:cubicBezTo>
                  <a:cubicBezTo>
                    <a:pt x="71" y="10"/>
                    <a:pt x="65" y="13"/>
                    <a:pt x="60" y="17"/>
                  </a:cubicBezTo>
                  <a:cubicBezTo>
                    <a:pt x="59" y="18"/>
                    <a:pt x="58" y="19"/>
                    <a:pt x="58" y="20"/>
                  </a:cubicBezTo>
                  <a:cubicBezTo>
                    <a:pt x="58" y="20"/>
                    <a:pt x="59" y="20"/>
                    <a:pt x="60" y="2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0" name="Freeform 69">
              <a:extLst>
                <a:ext uri="{FF2B5EF4-FFF2-40B4-BE49-F238E27FC236}">
                  <a16:creationId xmlns:a16="http://schemas.microsoft.com/office/drawing/2014/main" id="{8C58ED8E-CFF4-4378-8421-8D69953D6452}"/>
                </a:ext>
              </a:extLst>
            </p:cNvPr>
            <p:cNvSpPr>
              <a:spLocks/>
            </p:cNvSpPr>
            <p:nvPr/>
          </p:nvSpPr>
          <p:spPr bwMode="auto">
            <a:xfrm>
              <a:off x="3993" y="1306"/>
              <a:ext cx="147" cy="140"/>
            </a:xfrm>
            <a:custGeom>
              <a:avLst/>
              <a:gdLst>
                <a:gd name="T0" fmla="*/ 78 w 120"/>
                <a:gd name="T1" fmla="*/ 29 h 114"/>
                <a:gd name="T2" fmla="*/ 83 w 120"/>
                <a:gd name="T3" fmla="*/ 0 h 114"/>
                <a:gd name="T4" fmla="*/ 120 w 120"/>
                <a:gd name="T5" fmla="*/ 52 h 114"/>
                <a:gd name="T6" fmla="*/ 68 w 120"/>
                <a:gd name="T7" fmla="*/ 90 h 114"/>
                <a:gd name="T8" fmla="*/ 73 w 120"/>
                <a:gd name="T9" fmla="*/ 60 h 114"/>
                <a:gd name="T10" fmla="*/ 27 w 120"/>
                <a:gd name="T11" fmla="*/ 114 h 114"/>
                <a:gd name="T12" fmla="*/ 78 w 120"/>
                <a:gd name="T13" fmla="*/ 29 h 11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</a:cxnLst>
              <a:rect l="0" t="0" r="r" b="b"/>
              <a:pathLst>
                <a:path w="120" h="114">
                  <a:moveTo>
                    <a:pt x="78" y="29"/>
                  </a:moveTo>
                  <a:cubicBezTo>
                    <a:pt x="83" y="0"/>
                    <a:pt x="83" y="0"/>
                    <a:pt x="83" y="0"/>
                  </a:cubicBezTo>
                  <a:cubicBezTo>
                    <a:pt x="120" y="52"/>
                    <a:pt x="120" y="52"/>
                    <a:pt x="120" y="52"/>
                  </a:cubicBezTo>
                  <a:cubicBezTo>
                    <a:pt x="68" y="90"/>
                    <a:pt x="68" y="90"/>
                    <a:pt x="68" y="90"/>
                  </a:cubicBezTo>
                  <a:cubicBezTo>
                    <a:pt x="73" y="60"/>
                    <a:pt x="73" y="60"/>
                    <a:pt x="73" y="60"/>
                  </a:cubicBezTo>
                  <a:cubicBezTo>
                    <a:pt x="21" y="51"/>
                    <a:pt x="18" y="88"/>
                    <a:pt x="27" y="114"/>
                  </a:cubicBezTo>
                  <a:cubicBezTo>
                    <a:pt x="0" y="73"/>
                    <a:pt x="16" y="18"/>
                    <a:pt x="78" y="29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1" name="Freeform 70">
              <a:extLst>
                <a:ext uri="{FF2B5EF4-FFF2-40B4-BE49-F238E27FC236}">
                  <a16:creationId xmlns:a16="http://schemas.microsoft.com/office/drawing/2014/main" id="{55B9EEBE-DDF6-42F5-96E4-BA17BF5D2804}"/>
                </a:ext>
              </a:extLst>
            </p:cNvPr>
            <p:cNvSpPr>
              <a:spLocks/>
            </p:cNvSpPr>
            <p:nvPr/>
          </p:nvSpPr>
          <p:spPr bwMode="auto">
            <a:xfrm>
              <a:off x="4025" y="1219"/>
              <a:ext cx="92" cy="97"/>
            </a:xfrm>
            <a:custGeom>
              <a:avLst/>
              <a:gdLst>
                <a:gd name="T0" fmla="*/ 44 w 92"/>
                <a:gd name="T1" fmla="*/ 97 h 97"/>
                <a:gd name="T2" fmla="*/ 44 w 92"/>
                <a:gd name="T3" fmla="*/ 53 h 97"/>
                <a:gd name="T4" fmla="*/ 0 w 92"/>
                <a:gd name="T5" fmla="*/ 97 h 97"/>
                <a:gd name="T6" fmla="*/ 0 w 92"/>
                <a:gd name="T7" fmla="*/ 0 h 97"/>
                <a:gd name="T8" fmla="*/ 44 w 92"/>
                <a:gd name="T9" fmla="*/ 44 h 97"/>
                <a:gd name="T10" fmla="*/ 44 w 92"/>
                <a:gd name="T11" fmla="*/ 0 h 97"/>
                <a:gd name="T12" fmla="*/ 92 w 92"/>
                <a:gd name="T13" fmla="*/ 49 h 97"/>
                <a:gd name="T14" fmla="*/ 44 w 92"/>
                <a:gd name="T15" fmla="*/ 97 h 9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92" h="97">
                  <a:moveTo>
                    <a:pt x="44" y="97"/>
                  </a:moveTo>
                  <a:lnTo>
                    <a:pt x="44" y="53"/>
                  </a:lnTo>
                  <a:lnTo>
                    <a:pt x="0" y="97"/>
                  </a:lnTo>
                  <a:lnTo>
                    <a:pt x="0" y="0"/>
                  </a:lnTo>
                  <a:lnTo>
                    <a:pt x="44" y="44"/>
                  </a:lnTo>
                  <a:lnTo>
                    <a:pt x="44" y="0"/>
                  </a:lnTo>
                  <a:lnTo>
                    <a:pt x="92" y="49"/>
                  </a:lnTo>
                  <a:lnTo>
                    <a:pt x="44" y="9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2" name="Freeform 71">
              <a:extLst>
                <a:ext uri="{FF2B5EF4-FFF2-40B4-BE49-F238E27FC236}">
                  <a16:creationId xmlns:a16="http://schemas.microsoft.com/office/drawing/2014/main" id="{B1C80865-1293-4255-B665-27D74011C69C}"/>
                </a:ext>
              </a:extLst>
            </p:cNvPr>
            <p:cNvSpPr>
              <a:spLocks/>
            </p:cNvSpPr>
            <p:nvPr/>
          </p:nvSpPr>
          <p:spPr bwMode="auto">
            <a:xfrm>
              <a:off x="3930" y="1881"/>
              <a:ext cx="117" cy="116"/>
            </a:xfrm>
            <a:custGeom>
              <a:avLst/>
              <a:gdLst>
                <a:gd name="T0" fmla="*/ 95 w 95"/>
                <a:gd name="T1" fmla="*/ 35 h 94"/>
                <a:gd name="T2" fmla="*/ 60 w 95"/>
                <a:gd name="T3" fmla="*/ 35 h 94"/>
                <a:gd name="T4" fmla="*/ 73 w 95"/>
                <a:gd name="T5" fmla="*/ 22 h 94"/>
                <a:gd name="T6" fmla="*/ 48 w 95"/>
                <a:gd name="T7" fmla="*/ 12 h 94"/>
                <a:gd name="T8" fmla="*/ 23 w 95"/>
                <a:gd name="T9" fmla="*/ 22 h 94"/>
                <a:gd name="T10" fmla="*/ 12 w 95"/>
                <a:gd name="T11" fmla="*/ 47 h 94"/>
                <a:gd name="T12" fmla="*/ 23 w 95"/>
                <a:gd name="T13" fmla="*/ 72 h 94"/>
                <a:gd name="T14" fmla="*/ 48 w 95"/>
                <a:gd name="T15" fmla="*/ 83 h 94"/>
                <a:gd name="T16" fmla="*/ 73 w 95"/>
                <a:gd name="T17" fmla="*/ 72 h 94"/>
                <a:gd name="T18" fmla="*/ 74 w 95"/>
                <a:gd name="T19" fmla="*/ 70 h 94"/>
                <a:gd name="T20" fmla="*/ 83 w 95"/>
                <a:gd name="T21" fmla="*/ 78 h 94"/>
                <a:gd name="T22" fmla="*/ 48 w 95"/>
                <a:gd name="T23" fmla="*/ 94 h 94"/>
                <a:gd name="T24" fmla="*/ 0 w 95"/>
                <a:gd name="T25" fmla="*/ 47 h 94"/>
                <a:gd name="T26" fmla="*/ 48 w 95"/>
                <a:gd name="T27" fmla="*/ 0 h 94"/>
                <a:gd name="T28" fmla="*/ 81 w 95"/>
                <a:gd name="T29" fmla="*/ 14 h 94"/>
                <a:gd name="T30" fmla="*/ 95 w 95"/>
                <a:gd name="T31" fmla="*/ 0 h 94"/>
                <a:gd name="T32" fmla="*/ 95 w 95"/>
                <a:gd name="T33" fmla="*/ 35 h 9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95" h="94">
                  <a:moveTo>
                    <a:pt x="95" y="35"/>
                  </a:moveTo>
                  <a:cubicBezTo>
                    <a:pt x="60" y="35"/>
                    <a:pt x="60" y="35"/>
                    <a:pt x="60" y="35"/>
                  </a:cubicBezTo>
                  <a:cubicBezTo>
                    <a:pt x="73" y="22"/>
                    <a:pt x="73" y="22"/>
                    <a:pt x="73" y="22"/>
                  </a:cubicBezTo>
                  <a:cubicBezTo>
                    <a:pt x="66" y="15"/>
                    <a:pt x="57" y="12"/>
                    <a:pt x="48" y="12"/>
                  </a:cubicBezTo>
                  <a:cubicBezTo>
                    <a:pt x="38" y="12"/>
                    <a:pt x="29" y="15"/>
                    <a:pt x="23" y="22"/>
                  </a:cubicBezTo>
                  <a:cubicBezTo>
                    <a:pt x="16" y="29"/>
                    <a:pt x="12" y="38"/>
                    <a:pt x="12" y="47"/>
                  </a:cubicBezTo>
                  <a:cubicBezTo>
                    <a:pt x="12" y="57"/>
                    <a:pt x="16" y="65"/>
                    <a:pt x="23" y="72"/>
                  </a:cubicBezTo>
                  <a:cubicBezTo>
                    <a:pt x="29" y="79"/>
                    <a:pt x="38" y="83"/>
                    <a:pt x="48" y="83"/>
                  </a:cubicBezTo>
                  <a:cubicBezTo>
                    <a:pt x="57" y="83"/>
                    <a:pt x="66" y="79"/>
                    <a:pt x="73" y="72"/>
                  </a:cubicBezTo>
                  <a:cubicBezTo>
                    <a:pt x="73" y="72"/>
                    <a:pt x="74" y="71"/>
                    <a:pt x="74" y="70"/>
                  </a:cubicBezTo>
                  <a:cubicBezTo>
                    <a:pt x="83" y="78"/>
                    <a:pt x="83" y="78"/>
                    <a:pt x="83" y="78"/>
                  </a:cubicBezTo>
                  <a:cubicBezTo>
                    <a:pt x="75" y="88"/>
                    <a:pt x="62" y="94"/>
                    <a:pt x="48" y="94"/>
                  </a:cubicBezTo>
                  <a:cubicBezTo>
                    <a:pt x="22" y="94"/>
                    <a:pt x="0" y="73"/>
                    <a:pt x="0" y="47"/>
                  </a:cubicBezTo>
                  <a:cubicBezTo>
                    <a:pt x="0" y="21"/>
                    <a:pt x="22" y="0"/>
                    <a:pt x="48" y="0"/>
                  </a:cubicBezTo>
                  <a:cubicBezTo>
                    <a:pt x="61" y="0"/>
                    <a:pt x="73" y="5"/>
                    <a:pt x="81" y="14"/>
                  </a:cubicBezTo>
                  <a:cubicBezTo>
                    <a:pt x="95" y="0"/>
                    <a:pt x="95" y="0"/>
                    <a:pt x="95" y="0"/>
                  </a:cubicBezTo>
                  <a:lnTo>
                    <a:pt x="95" y="3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3" name="Freeform 72">
              <a:extLst>
                <a:ext uri="{FF2B5EF4-FFF2-40B4-BE49-F238E27FC236}">
                  <a16:creationId xmlns:a16="http://schemas.microsoft.com/office/drawing/2014/main" id="{52675550-86C0-4D40-B326-00C576BF402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877" y="1496"/>
              <a:ext cx="128" cy="128"/>
            </a:xfrm>
            <a:custGeom>
              <a:avLst/>
              <a:gdLst>
                <a:gd name="T0" fmla="*/ 86 w 104"/>
                <a:gd name="T1" fmla="*/ 0 h 104"/>
                <a:gd name="T2" fmla="*/ 17 w 104"/>
                <a:gd name="T3" fmla="*/ 0 h 104"/>
                <a:gd name="T4" fmla="*/ 0 w 104"/>
                <a:gd name="T5" fmla="*/ 18 h 104"/>
                <a:gd name="T6" fmla="*/ 0 w 104"/>
                <a:gd name="T7" fmla="*/ 87 h 104"/>
                <a:gd name="T8" fmla="*/ 17 w 104"/>
                <a:gd name="T9" fmla="*/ 104 h 104"/>
                <a:gd name="T10" fmla="*/ 86 w 104"/>
                <a:gd name="T11" fmla="*/ 104 h 104"/>
                <a:gd name="T12" fmla="*/ 104 w 104"/>
                <a:gd name="T13" fmla="*/ 87 h 104"/>
                <a:gd name="T14" fmla="*/ 104 w 104"/>
                <a:gd name="T15" fmla="*/ 18 h 104"/>
                <a:gd name="T16" fmla="*/ 86 w 104"/>
                <a:gd name="T17" fmla="*/ 0 h 104"/>
                <a:gd name="T18" fmla="*/ 28 w 104"/>
                <a:gd name="T19" fmla="*/ 85 h 104"/>
                <a:gd name="T20" fmla="*/ 19 w 104"/>
                <a:gd name="T21" fmla="*/ 76 h 104"/>
                <a:gd name="T22" fmla="*/ 28 w 104"/>
                <a:gd name="T23" fmla="*/ 67 h 104"/>
                <a:gd name="T24" fmla="*/ 37 w 104"/>
                <a:gd name="T25" fmla="*/ 76 h 104"/>
                <a:gd name="T26" fmla="*/ 28 w 104"/>
                <a:gd name="T27" fmla="*/ 85 h 104"/>
                <a:gd name="T28" fmla="*/ 50 w 104"/>
                <a:gd name="T29" fmla="*/ 85 h 104"/>
                <a:gd name="T30" fmla="*/ 41 w 104"/>
                <a:gd name="T31" fmla="*/ 63 h 104"/>
                <a:gd name="T32" fmla="*/ 19 w 104"/>
                <a:gd name="T33" fmla="*/ 54 h 104"/>
                <a:gd name="T34" fmla="*/ 19 w 104"/>
                <a:gd name="T35" fmla="*/ 41 h 104"/>
                <a:gd name="T36" fmla="*/ 63 w 104"/>
                <a:gd name="T37" fmla="*/ 85 h 104"/>
                <a:gd name="T38" fmla="*/ 50 w 104"/>
                <a:gd name="T39" fmla="*/ 85 h 104"/>
                <a:gd name="T40" fmla="*/ 73 w 104"/>
                <a:gd name="T41" fmla="*/ 85 h 104"/>
                <a:gd name="T42" fmla="*/ 19 w 104"/>
                <a:gd name="T43" fmla="*/ 31 h 104"/>
                <a:gd name="T44" fmla="*/ 19 w 104"/>
                <a:gd name="T45" fmla="*/ 18 h 104"/>
                <a:gd name="T46" fmla="*/ 86 w 104"/>
                <a:gd name="T47" fmla="*/ 85 h 104"/>
                <a:gd name="T48" fmla="*/ 73 w 104"/>
                <a:gd name="T49" fmla="*/ 85 h 10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104" h="104">
                  <a:moveTo>
                    <a:pt x="86" y="0"/>
                  </a:moveTo>
                  <a:cubicBezTo>
                    <a:pt x="17" y="0"/>
                    <a:pt x="17" y="0"/>
                    <a:pt x="17" y="0"/>
                  </a:cubicBezTo>
                  <a:cubicBezTo>
                    <a:pt x="7" y="0"/>
                    <a:pt x="0" y="8"/>
                    <a:pt x="0" y="18"/>
                  </a:cubicBezTo>
                  <a:cubicBezTo>
                    <a:pt x="0" y="87"/>
                    <a:pt x="0" y="87"/>
                    <a:pt x="0" y="87"/>
                  </a:cubicBezTo>
                  <a:cubicBezTo>
                    <a:pt x="0" y="97"/>
                    <a:pt x="7" y="104"/>
                    <a:pt x="17" y="104"/>
                  </a:cubicBezTo>
                  <a:cubicBezTo>
                    <a:pt x="86" y="104"/>
                    <a:pt x="86" y="104"/>
                    <a:pt x="86" y="104"/>
                  </a:cubicBezTo>
                  <a:cubicBezTo>
                    <a:pt x="96" y="104"/>
                    <a:pt x="104" y="97"/>
                    <a:pt x="104" y="87"/>
                  </a:cubicBezTo>
                  <a:cubicBezTo>
                    <a:pt x="104" y="18"/>
                    <a:pt x="104" y="18"/>
                    <a:pt x="104" y="18"/>
                  </a:cubicBezTo>
                  <a:cubicBezTo>
                    <a:pt x="104" y="8"/>
                    <a:pt x="96" y="0"/>
                    <a:pt x="86" y="0"/>
                  </a:cubicBezTo>
                  <a:close/>
                  <a:moveTo>
                    <a:pt x="28" y="85"/>
                  </a:moveTo>
                  <a:cubicBezTo>
                    <a:pt x="23" y="85"/>
                    <a:pt x="19" y="81"/>
                    <a:pt x="19" y="76"/>
                  </a:cubicBezTo>
                  <a:cubicBezTo>
                    <a:pt x="19" y="71"/>
                    <a:pt x="23" y="67"/>
                    <a:pt x="28" y="67"/>
                  </a:cubicBezTo>
                  <a:cubicBezTo>
                    <a:pt x="33" y="67"/>
                    <a:pt x="37" y="71"/>
                    <a:pt x="37" y="76"/>
                  </a:cubicBezTo>
                  <a:cubicBezTo>
                    <a:pt x="37" y="81"/>
                    <a:pt x="33" y="85"/>
                    <a:pt x="28" y="85"/>
                  </a:cubicBezTo>
                  <a:close/>
                  <a:moveTo>
                    <a:pt x="50" y="85"/>
                  </a:moveTo>
                  <a:cubicBezTo>
                    <a:pt x="50" y="77"/>
                    <a:pt x="47" y="69"/>
                    <a:pt x="41" y="63"/>
                  </a:cubicBezTo>
                  <a:cubicBezTo>
                    <a:pt x="35" y="57"/>
                    <a:pt x="27" y="54"/>
                    <a:pt x="19" y="54"/>
                  </a:cubicBezTo>
                  <a:cubicBezTo>
                    <a:pt x="19" y="41"/>
                    <a:pt x="19" y="41"/>
                    <a:pt x="19" y="41"/>
                  </a:cubicBezTo>
                  <a:cubicBezTo>
                    <a:pt x="43" y="41"/>
                    <a:pt x="63" y="61"/>
                    <a:pt x="63" y="85"/>
                  </a:cubicBezTo>
                  <a:cubicBezTo>
                    <a:pt x="50" y="85"/>
                    <a:pt x="50" y="85"/>
                    <a:pt x="50" y="85"/>
                  </a:cubicBezTo>
                  <a:close/>
                  <a:moveTo>
                    <a:pt x="73" y="85"/>
                  </a:moveTo>
                  <a:cubicBezTo>
                    <a:pt x="73" y="55"/>
                    <a:pt x="49" y="31"/>
                    <a:pt x="19" y="31"/>
                  </a:cubicBezTo>
                  <a:cubicBezTo>
                    <a:pt x="19" y="18"/>
                    <a:pt x="19" y="18"/>
                    <a:pt x="19" y="18"/>
                  </a:cubicBezTo>
                  <a:cubicBezTo>
                    <a:pt x="56" y="18"/>
                    <a:pt x="86" y="48"/>
                    <a:pt x="86" y="85"/>
                  </a:cubicBezTo>
                  <a:cubicBezTo>
                    <a:pt x="73" y="85"/>
                    <a:pt x="73" y="85"/>
                    <a:pt x="73" y="8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4" name="Freeform 73">
              <a:extLst>
                <a:ext uri="{FF2B5EF4-FFF2-40B4-BE49-F238E27FC236}">
                  <a16:creationId xmlns:a16="http://schemas.microsoft.com/office/drawing/2014/main" id="{CD1E73BC-5194-4010-B3F6-42F8A59B1D6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866" y="1995"/>
              <a:ext cx="118" cy="126"/>
            </a:xfrm>
            <a:custGeom>
              <a:avLst/>
              <a:gdLst>
                <a:gd name="T0" fmla="*/ 41 w 96"/>
                <a:gd name="T1" fmla="*/ 7 h 102"/>
                <a:gd name="T2" fmla="*/ 42 w 96"/>
                <a:gd name="T3" fmla="*/ 3 h 102"/>
                <a:gd name="T4" fmla="*/ 36 w 96"/>
                <a:gd name="T5" fmla="*/ 1 h 102"/>
                <a:gd name="T6" fmla="*/ 35 w 96"/>
                <a:gd name="T7" fmla="*/ 8 h 102"/>
                <a:gd name="T8" fmla="*/ 0 w 96"/>
                <a:gd name="T9" fmla="*/ 54 h 102"/>
                <a:gd name="T10" fmla="*/ 96 w 96"/>
                <a:gd name="T11" fmla="*/ 54 h 102"/>
                <a:gd name="T12" fmla="*/ 33 w 96"/>
                <a:gd name="T13" fmla="*/ 5 h 102"/>
                <a:gd name="T14" fmla="*/ 38 w 96"/>
                <a:gd name="T15" fmla="*/ 2 h 102"/>
                <a:gd name="T16" fmla="*/ 40 w 96"/>
                <a:gd name="T17" fmla="*/ 6 h 102"/>
                <a:gd name="T18" fmla="*/ 35 w 96"/>
                <a:gd name="T19" fmla="*/ 7 h 102"/>
                <a:gd name="T20" fmla="*/ 73 w 96"/>
                <a:gd name="T21" fmla="*/ 80 h 102"/>
                <a:gd name="T22" fmla="*/ 54 w 96"/>
                <a:gd name="T23" fmla="*/ 82 h 102"/>
                <a:gd name="T24" fmla="*/ 48 w 96"/>
                <a:gd name="T25" fmla="*/ 91 h 102"/>
                <a:gd name="T26" fmla="*/ 13 w 96"/>
                <a:gd name="T27" fmla="*/ 65 h 102"/>
                <a:gd name="T28" fmla="*/ 12 w 96"/>
                <a:gd name="T29" fmla="*/ 59 h 102"/>
                <a:gd name="T30" fmla="*/ 22 w 96"/>
                <a:gd name="T31" fmla="*/ 29 h 102"/>
                <a:gd name="T32" fmla="*/ 42 w 96"/>
                <a:gd name="T33" fmla="*/ 27 h 102"/>
                <a:gd name="T34" fmla="*/ 48 w 96"/>
                <a:gd name="T35" fmla="*/ 18 h 102"/>
                <a:gd name="T36" fmla="*/ 83 w 96"/>
                <a:gd name="T37" fmla="*/ 44 h 102"/>
                <a:gd name="T38" fmla="*/ 84 w 96"/>
                <a:gd name="T39" fmla="*/ 50 h 102"/>
                <a:gd name="T40" fmla="*/ 73 w 96"/>
                <a:gd name="T41" fmla="*/ 80 h 102"/>
                <a:gd name="T42" fmla="*/ 53 w 96"/>
                <a:gd name="T43" fmla="*/ 45 h 102"/>
                <a:gd name="T44" fmla="*/ 43 w 96"/>
                <a:gd name="T45" fmla="*/ 33 h 102"/>
                <a:gd name="T46" fmla="*/ 40 w 96"/>
                <a:gd name="T47" fmla="*/ 47 h 102"/>
                <a:gd name="T48" fmla="*/ 38 w 96"/>
                <a:gd name="T49" fmla="*/ 50 h 102"/>
                <a:gd name="T50" fmla="*/ 26 w 96"/>
                <a:gd name="T51" fmla="*/ 59 h 102"/>
                <a:gd name="T52" fmla="*/ 38 w 96"/>
                <a:gd name="T53" fmla="*/ 60 h 102"/>
                <a:gd name="T54" fmla="*/ 43 w 96"/>
                <a:gd name="T55" fmla="*/ 64 h 102"/>
                <a:gd name="T56" fmla="*/ 53 w 96"/>
                <a:gd name="T57" fmla="*/ 76 h 102"/>
                <a:gd name="T58" fmla="*/ 56 w 96"/>
                <a:gd name="T59" fmla="*/ 62 h 102"/>
                <a:gd name="T60" fmla="*/ 58 w 96"/>
                <a:gd name="T61" fmla="*/ 59 h 102"/>
                <a:gd name="T62" fmla="*/ 70 w 96"/>
                <a:gd name="T63" fmla="*/ 50 h 102"/>
                <a:gd name="T64" fmla="*/ 58 w 96"/>
                <a:gd name="T65" fmla="*/ 49 h 102"/>
                <a:gd name="T66" fmla="*/ 48 w 96"/>
                <a:gd name="T67" fmla="*/ 45 h 102"/>
                <a:gd name="T68" fmla="*/ 48 w 96"/>
                <a:gd name="T69" fmla="*/ 45 h 102"/>
                <a:gd name="T70" fmla="*/ 48 w 96"/>
                <a:gd name="T71" fmla="*/ 45 h 102"/>
                <a:gd name="T72" fmla="*/ 49 w 96"/>
                <a:gd name="T73" fmla="*/ 45 h 102"/>
                <a:gd name="T74" fmla="*/ 52 w 96"/>
                <a:gd name="T75" fmla="*/ 46 h 102"/>
                <a:gd name="T76" fmla="*/ 39 w 96"/>
                <a:gd name="T77" fmla="*/ 58 h 102"/>
                <a:gd name="T78" fmla="*/ 46 w 96"/>
                <a:gd name="T79" fmla="*/ 45 h 102"/>
                <a:gd name="T80" fmla="*/ 53 w 96"/>
                <a:gd name="T81" fmla="*/ 63 h 102"/>
                <a:gd name="T82" fmla="*/ 50 w 96"/>
                <a:gd name="T83" fmla="*/ 64 h 102"/>
                <a:gd name="T84" fmla="*/ 47 w 96"/>
                <a:gd name="T85" fmla="*/ 64 h 102"/>
                <a:gd name="T86" fmla="*/ 47 w 96"/>
                <a:gd name="T87" fmla="*/ 64 h 102"/>
                <a:gd name="T88" fmla="*/ 51 w 96"/>
                <a:gd name="T89" fmla="*/ 58 h 102"/>
                <a:gd name="T90" fmla="*/ 57 w 96"/>
                <a:gd name="T91" fmla="*/ 52 h 10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</a:cxnLst>
              <a:rect l="0" t="0" r="r" b="b"/>
              <a:pathLst>
                <a:path w="96" h="102">
                  <a:moveTo>
                    <a:pt x="48" y="7"/>
                  </a:moveTo>
                  <a:cubicBezTo>
                    <a:pt x="46" y="7"/>
                    <a:pt x="43" y="7"/>
                    <a:pt x="41" y="7"/>
                  </a:cubicBezTo>
                  <a:cubicBezTo>
                    <a:pt x="41" y="7"/>
                    <a:pt x="41" y="7"/>
                    <a:pt x="41" y="7"/>
                  </a:cubicBezTo>
                  <a:cubicBezTo>
                    <a:pt x="42" y="6"/>
                    <a:pt x="43" y="5"/>
                    <a:pt x="42" y="3"/>
                  </a:cubicBezTo>
                  <a:cubicBezTo>
                    <a:pt x="42" y="2"/>
                    <a:pt x="40" y="0"/>
                    <a:pt x="38" y="0"/>
                  </a:cubicBezTo>
                  <a:cubicBezTo>
                    <a:pt x="37" y="0"/>
                    <a:pt x="37" y="0"/>
                    <a:pt x="36" y="1"/>
                  </a:cubicBezTo>
                  <a:cubicBezTo>
                    <a:pt x="33" y="1"/>
                    <a:pt x="31" y="3"/>
                    <a:pt x="32" y="6"/>
                  </a:cubicBezTo>
                  <a:cubicBezTo>
                    <a:pt x="32" y="7"/>
                    <a:pt x="33" y="8"/>
                    <a:pt x="35" y="8"/>
                  </a:cubicBezTo>
                  <a:cubicBezTo>
                    <a:pt x="35" y="8"/>
                    <a:pt x="35" y="8"/>
                    <a:pt x="35" y="9"/>
                  </a:cubicBezTo>
                  <a:cubicBezTo>
                    <a:pt x="15" y="14"/>
                    <a:pt x="0" y="33"/>
                    <a:pt x="0" y="54"/>
                  </a:cubicBezTo>
                  <a:cubicBezTo>
                    <a:pt x="0" y="81"/>
                    <a:pt x="22" y="102"/>
                    <a:pt x="48" y="102"/>
                  </a:cubicBezTo>
                  <a:cubicBezTo>
                    <a:pt x="74" y="102"/>
                    <a:pt x="96" y="81"/>
                    <a:pt x="96" y="54"/>
                  </a:cubicBezTo>
                  <a:cubicBezTo>
                    <a:pt x="96" y="28"/>
                    <a:pt x="74" y="7"/>
                    <a:pt x="48" y="7"/>
                  </a:cubicBezTo>
                  <a:close/>
                  <a:moveTo>
                    <a:pt x="33" y="5"/>
                  </a:moveTo>
                  <a:cubicBezTo>
                    <a:pt x="33" y="4"/>
                    <a:pt x="35" y="3"/>
                    <a:pt x="37" y="2"/>
                  </a:cubicBezTo>
                  <a:cubicBezTo>
                    <a:pt x="37" y="2"/>
                    <a:pt x="37" y="2"/>
                    <a:pt x="38" y="2"/>
                  </a:cubicBezTo>
                  <a:cubicBezTo>
                    <a:pt x="39" y="2"/>
                    <a:pt x="41" y="3"/>
                    <a:pt x="41" y="4"/>
                  </a:cubicBezTo>
                  <a:cubicBezTo>
                    <a:pt x="41" y="4"/>
                    <a:pt x="41" y="5"/>
                    <a:pt x="40" y="6"/>
                  </a:cubicBezTo>
                  <a:cubicBezTo>
                    <a:pt x="39" y="5"/>
                    <a:pt x="38" y="5"/>
                    <a:pt x="37" y="5"/>
                  </a:cubicBezTo>
                  <a:cubicBezTo>
                    <a:pt x="36" y="5"/>
                    <a:pt x="36" y="6"/>
                    <a:pt x="35" y="7"/>
                  </a:cubicBezTo>
                  <a:cubicBezTo>
                    <a:pt x="34" y="7"/>
                    <a:pt x="33" y="6"/>
                    <a:pt x="33" y="5"/>
                  </a:cubicBezTo>
                  <a:close/>
                  <a:moveTo>
                    <a:pt x="73" y="80"/>
                  </a:moveTo>
                  <a:cubicBezTo>
                    <a:pt x="69" y="84"/>
                    <a:pt x="64" y="88"/>
                    <a:pt x="58" y="89"/>
                  </a:cubicBezTo>
                  <a:cubicBezTo>
                    <a:pt x="54" y="82"/>
                    <a:pt x="54" y="82"/>
                    <a:pt x="54" y="82"/>
                  </a:cubicBezTo>
                  <a:cubicBezTo>
                    <a:pt x="53" y="90"/>
                    <a:pt x="53" y="90"/>
                    <a:pt x="53" y="90"/>
                  </a:cubicBezTo>
                  <a:cubicBezTo>
                    <a:pt x="51" y="91"/>
                    <a:pt x="50" y="91"/>
                    <a:pt x="48" y="91"/>
                  </a:cubicBezTo>
                  <a:cubicBezTo>
                    <a:pt x="38" y="91"/>
                    <a:pt x="29" y="87"/>
                    <a:pt x="22" y="80"/>
                  </a:cubicBezTo>
                  <a:cubicBezTo>
                    <a:pt x="18" y="76"/>
                    <a:pt x="15" y="70"/>
                    <a:pt x="13" y="65"/>
                  </a:cubicBezTo>
                  <a:cubicBezTo>
                    <a:pt x="20" y="60"/>
                    <a:pt x="20" y="60"/>
                    <a:pt x="20" y="60"/>
                  </a:cubicBezTo>
                  <a:cubicBezTo>
                    <a:pt x="12" y="59"/>
                    <a:pt x="12" y="59"/>
                    <a:pt x="12" y="59"/>
                  </a:cubicBezTo>
                  <a:cubicBezTo>
                    <a:pt x="12" y="58"/>
                    <a:pt x="12" y="56"/>
                    <a:pt x="12" y="54"/>
                  </a:cubicBezTo>
                  <a:cubicBezTo>
                    <a:pt x="12" y="45"/>
                    <a:pt x="15" y="36"/>
                    <a:pt x="22" y="29"/>
                  </a:cubicBezTo>
                  <a:cubicBezTo>
                    <a:pt x="27" y="24"/>
                    <a:pt x="32" y="21"/>
                    <a:pt x="38" y="20"/>
                  </a:cubicBezTo>
                  <a:cubicBezTo>
                    <a:pt x="42" y="27"/>
                    <a:pt x="42" y="27"/>
                    <a:pt x="42" y="27"/>
                  </a:cubicBezTo>
                  <a:cubicBezTo>
                    <a:pt x="43" y="19"/>
                    <a:pt x="43" y="19"/>
                    <a:pt x="43" y="19"/>
                  </a:cubicBezTo>
                  <a:cubicBezTo>
                    <a:pt x="45" y="18"/>
                    <a:pt x="46" y="18"/>
                    <a:pt x="48" y="18"/>
                  </a:cubicBezTo>
                  <a:cubicBezTo>
                    <a:pt x="58" y="18"/>
                    <a:pt x="67" y="22"/>
                    <a:pt x="73" y="29"/>
                  </a:cubicBezTo>
                  <a:cubicBezTo>
                    <a:pt x="78" y="33"/>
                    <a:pt x="81" y="39"/>
                    <a:pt x="83" y="44"/>
                  </a:cubicBezTo>
                  <a:cubicBezTo>
                    <a:pt x="76" y="49"/>
                    <a:pt x="76" y="49"/>
                    <a:pt x="76" y="49"/>
                  </a:cubicBezTo>
                  <a:cubicBezTo>
                    <a:pt x="84" y="50"/>
                    <a:pt x="84" y="50"/>
                    <a:pt x="84" y="50"/>
                  </a:cubicBezTo>
                  <a:cubicBezTo>
                    <a:pt x="84" y="51"/>
                    <a:pt x="84" y="53"/>
                    <a:pt x="84" y="54"/>
                  </a:cubicBezTo>
                  <a:cubicBezTo>
                    <a:pt x="84" y="64"/>
                    <a:pt x="80" y="73"/>
                    <a:pt x="73" y="80"/>
                  </a:cubicBezTo>
                  <a:close/>
                  <a:moveTo>
                    <a:pt x="73" y="30"/>
                  </a:moveTo>
                  <a:cubicBezTo>
                    <a:pt x="53" y="45"/>
                    <a:pt x="53" y="45"/>
                    <a:pt x="53" y="45"/>
                  </a:cubicBezTo>
                  <a:cubicBezTo>
                    <a:pt x="52" y="44"/>
                    <a:pt x="50" y="43"/>
                    <a:pt x="48" y="43"/>
                  </a:cubicBezTo>
                  <a:cubicBezTo>
                    <a:pt x="43" y="33"/>
                    <a:pt x="43" y="33"/>
                    <a:pt x="43" y="33"/>
                  </a:cubicBezTo>
                  <a:cubicBezTo>
                    <a:pt x="43" y="44"/>
                    <a:pt x="43" y="44"/>
                    <a:pt x="43" y="44"/>
                  </a:cubicBezTo>
                  <a:cubicBezTo>
                    <a:pt x="42" y="45"/>
                    <a:pt x="40" y="46"/>
                    <a:pt x="40" y="47"/>
                  </a:cubicBezTo>
                  <a:cubicBezTo>
                    <a:pt x="33" y="45"/>
                    <a:pt x="33" y="45"/>
                    <a:pt x="33" y="45"/>
                  </a:cubicBezTo>
                  <a:cubicBezTo>
                    <a:pt x="38" y="50"/>
                    <a:pt x="38" y="50"/>
                    <a:pt x="38" y="50"/>
                  </a:cubicBezTo>
                  <a:cubicBezTo>
                    <a:pt x="37" y="51"/>
                    <a:pt x="37" y="53"/>
                    <a:pt x="37" y="54"/>
                  </a:cubicBezTo>
                  <a:cubicBezTo>
                    <a:pt x="26" y="59"/>
                    <a:pt x="26" y="59"/>
                    <a:pt x="26" y="59"/>
                  </a:cubicBezTo>
                  <a:cubicBezTo>
                    <a:pt x="38" y="59"/>
                    <a:pt x="38" y="59"/>
                    <a:pt x="38" y="59"/>
                  </a:cubicBezTo>
                  <a:cubicBezTo>
                    <a:pt x="38" y="59"/>
                    <a:pt x="38" y="60"/>
                    <a:pt x="38" y="60"/>
                  </a:cubicBezTo>
                  <a:cubicBezTo>
                    <a:pt x="23" y="79"/>
                    <a:pt x="23" y="79"/>
                    <a:pt x="23" y="79"/>
                  </a:cubicBezTo>
                  <a:cubicBezTo>
                    <a:pt x="43" y="64"/>
                    <a:pt x="43" y="64"/>
                    <a:pt x="43" y="64"/>
                  </a:cubicBezTo>
                  <a:cubicBezTo>
                    <a:pt x="44" y="65"/>
                    <a:pt x="46" y="66"/>
                    <a:pt x="47" y="66"/>
                  </a:cubicBezTo>
                  <a:cubicBezTo>
                    <a:pt x="53" y="76"/>
                    <a:pt x="53" y="76"/>
                    <a:pt x="53" y="76"/>
                  </a:cubicBezTo>
                  <a:cubicBezTo>
                    <a:pt x="53" y="64"/>
                    <a:pt x="53" y="64"/>
                    <a:pt x="53" y="64"/>
                  </a:cubicBezTo>
                  <a:cubicBezTo>
                    <a:pt x="54" y="64"/>
                    <a:pt x="55" y="63"/>
                    <a:pt x="56" y="62"/>
                  </a:cubicBezTo>
                  <a:cubicBezTo>
                    <a:pt x="63" y="64"/>
                    <a:pt x="63" y="64"/>
                    <a:pt x="63" y="64"/>
                  </a:cubicBezTo>
                  <a:cubicBezTo>
                    <a:pt x="58" y="59"/>
                    <a:pt x="58" y="59"/>
                    <a:pt x="58" y="59"/>
                  </a:cubicBezTo>
                  <a:cubicBezTo>
                    <a:pt x="59" y="58"/>
                    <a:pt x="59" y="56"/>
                    <a:pt x="59" y="55"/>
                  </a:cubicBezTo>
                  <a:cubicBezTo>
                    <a:pt x="70" y="50"/>
                    <a:pt x="70" y="50"/>
                    <a:pt x="70" y="50"/>
                  </a:cubicBezTo>
                  <a:cubicBezTo>
                    <a:pt x="58" y="50"/>
                    <a:pt x="58" y="50"/>
                    <a:pt x="58" y="50"/>
                  </a:cubicBezTo>
                  <a:cubicBezTo>
                    <a:pt x="58" y="49"/>
                    <a:pt x="58" y="49"/>
                    <a:pt x="58" y="49"/>
                  </a:cubicBezTo>
                  <a:lnTo>
                    <a:pt x="73" y="30"/>
                  </a:lnTo>
                  <a:close/>
                  <a:moveTo>
                    <a:pt x="48" y="45"/>
                  </a:moveTo>
                  <a:cubicBezTo>
                    <a:pt x="48" y="45"/>
                    <a:pt x="48" y="45"/>
                    <a:pt x="48" y="45"/>
                  </a:cubicBezTo>
                  <a:cubicBezTo>
                    <a:pt x="48" y="45"/>
                    <a:pt x="48" y="45"/>
                    <a:pt x="48" y="45"/>
                  </a:cubicBezTo>
                  <a:close/>
                  <a:moveTo>
                    <a:pt x="46" y="45"/>
                  </a:moveTo>
                  <a:cubicBezTo>
                    <a:pt x="47" y="45"/>
                    <a:pt x="47" y="45"/>
                    <a:pt x="48" y="45"/>
                  </a:cubicBezTo>
                  <a:cubicBezTo>
                    <a:pt x="48" y="45"/>
                    <a:pt x="49" y="45"/>
                    <a:pt x="49" y="45"/>
                  </a:cubicBezTo>
                  <a:cubicBezTo>
                    <a:pt x="49" y="45"/>
                    <a:pt x="49" y="45"/>
                    <a:pt x="49" y="45"/>
                  </a:cubicBezTo>
                  <a:cubicBezTo>
                    <a:pt x="49" y="45"/>
                    <a:pt x="49" y="45"/>
                    <a:pt x="49" y="45"/>
                  </a:cubicBezTo>
                  <a:cubicBezTo>
                    <a:pt x="50" y="45"/>
                    <a:pt x="51" y="45"/>
                    <a:pt x="52" y="46"/>
                  </a:cubicBezTo>
                  <a:cubicBezTo>
                    <a:pt x="45" y="51"/>
                    <a:pt x="45" y="51"/>
                    <a:pt x="45" y="51"/>
                  </a:cubicBezTo>
                  <a:cubicBezTo>
                    <a:pt x="39" y="58"/>
                    <a:pt x="39" y="58"/>
                    <a:pt x="39" y="58"/>
                  </a:cubicBezTo>
                  <a:cubicBezTo>
                    <a:pt x="39" y="58"/>
                    <a:pt x="39" y="57"/>
                    <a:pt x="39" y="56"/>
                  </a:cubicBezTo>
                  <a:cubicBezTo>
                    <a:pt x="37" y="51"/>
                    <a:pt x="41" y="46"/>
                    <a:pt x="46" y="45"/>
                  </a:cubicBezTo>
                  <a:close/>
                  <a:moveTo>
                    <a:pt x="53" y="63"/>
                  </a:moveTo>
                  <a:cubicBezTo>
                    <a:pt x="53" y="63"/>
                    <a:pt x="53" y="63"/>
                    <a:pt x="53" y="63"/>
                  </a:cubicBezTo>
                  <a:cubicBezTo>
                    <a:pt x="53" y="63"/>
                    <a:pt x="53" y="63"/>
                    <a:pt x="53" y="63"/>
                  </a:cubicBezTo>
                  <a:cubicBezTo>
                    <a:pt x="52" y="63"/>
                    <a:pt x="51" y="64"/>
                    <a:pt x="50" y="64"/>
                  </a:cubicBezTo>
                  <a:cubicBezTo>
                    <a:pt x="49" y="64"/>
                    <a:pt x="49" y="64"/>
                    <a:pt x="48" y="64"/>
                  </a:cubicBezTo>
                  <a:cubicBezTo>
                    <a:pt x="47" y="64"/>
                    <a:pt x="47" y="64"/>
                    <a:pt x="47" y="64"/>
                  </a:cubicBezTo>
                  <a:cubicBezTo>
                    <a:pt x="47" y="64"/>
                    <a:pt x="47" y="64"/>
                    <a:pt x="47" y="64"/>
                  </a:cubicBezTo>
                  <a:cubicBezTo>
                    <a:pt x="47" y="64"/>
                    <a:pt x="47" y="64"/>
                    <a:pt x="47" y="64"/>
                  </a:cubicBezTo>
                  <a:cubicBezTo>
                    <a:pt x="46" y="64"/>
                    <a:pt x="45" y="64"/>
                    <a:pt x="44" y="63"/>
                  </a:cubicBezTo>
                  <a:cubicBezTo>
                    <a:pt x="51" y="58"/>
                    <a:pt x="51" y="58"/>
                    <a:pt x="51" y="58"/>
                  </a:cubicBezTo>
                  <a:cubicBezTo>
                    <a:pt x="57" y="51"/>
                    <a:pt x="57" y="51"/>
                    <a:pt x="57" y="51"/>
                  </a:cubicBezTo>
                  <a:cubicBezTo>
                    <a:pt x="57" y="51"/>
                    <a:pt x="57" y="52"/>
                    <a:pt x="57" y="52"/>
                  </a:cubicBezTo>
                  <a:cubicBezTo>
                    <a:pt x="58" y="57"/>
                    <a:pt x="56" y="61"/>
                    <a:pt x="53" y="63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5" name="Freeform 74">
              <a:extLst>
                <a:ext uri="{FF2B5EF4-FFF2-40B4-BE49-F238E27FC236}">
                  <a16:creationId xmlns:a16="http://schemas.microsoft.com/office/drawing/2014/main" id="{555D67BB-9809-4ABD-9730-8835DE269940}"/>
                </a:ext>
              </a:extLst>
            </p:cNvPr>
            <p:cNvSpPr>
              <a:spLocks/>
            </p:cNvSpPr>
            <p:nvPr/>
          </p:nvSpPr>
          <p:spPr bwMode="auto">
            <a:xfrm>
              <a:off x="3820" y="1650"/>
              <a:ext cx="131" cy="132"/>
            </a:xfrm>
            <a:custGeom>
              <a:avLst/>
              <a:gdLst>
                <a:gd name="T0" fmla="*/ 90 w 107"/>
                <a:gd name="T1" fmla="*/ 74 h 107"/>
                <a:gd name="T2" fmla="*/ 78 w 107"/>
                <a:gd name="T3" fmla="*/ 79 h 107"/>
                <a:gd name="T4" fmla="*/ 33 w 107"/>
                <a:gd name="T5" fmla="*/ 56 h 107"/>
                <a:gd name="T6" fmla="*/ 34 w 107"/>
                <a:gd name="T7" fmla="*/ 54 h 107"/>
                <a:gd name="T8" fmla="*/ 33 w 107"/>
                <a:gd name="T9" fmla="*/ 51 h 107"/>
                <a:gd name="T10" fmla="*/ 78 w 107"/>
                <a:gd name="T11" fmla="*/ 28 h 107"/>
                <a:gd name="T12" fmla="*/ 90 w 107"/>
                <a:gd name="T13" fmla="*/ 34 h 107"/>
                <a:gd name="T14" fmla="*/ 107 w 107"/>
                <a:gd name="T15" fmla="*/ 17 h 107"/>
                <a:gd name="T16" fmla="*/ 90 w 107"/>
                <a:gd name="T17" fmla="*/ 0 h 107"/>
                <a:gd name="T18" fmla="*/ 74 w 107"/>
                <a:gd name="T19" fmla="*/ 17 h 107"/>
                <a:gd name="T20" fmla="*/ 74 w 107"/>
                <a:gd name="T21" fmla="*/ 20 h 107"/>
                <a:gd name="T22" fmla="*/ 29 w 107"/>
                <a:gd name="T23" fmla="*/ 42 h 107"/>
                <a:gd name="T24" fmla="*/ 17 w 107"/>
                <a:gd name="T25" fmla="*/ 37 h 107"/>
                <a:gd name="T26" fmla="*/ 0 w 107"/>
                <a:gd name="T27" fmla="*/ 54 h 107"/>
                <a:gd name="T28" fmla="*/ 17 w 107"/>
                <a:gd name="T29" fmla="*/ 70 h 107"/>
                <a:gd name="T30" fmla="*/ 29 w 107"/>
                <a:gd name="T31" fmla="*/ 65 h 107"/>
                <a:gd name="T32" fmla="*/ 74 w 107"/>
                <a:gd name="T33" fmla="*/ 88 h 107"/>
                <a:gd name="T34" fmla="*/ 74 w 107"/>
                <a:gd name="T35" fmla="*/ 90 h 107"/>
                <a:gd name="T36" fmla="*/ 90 w 107"/>
                <a:gd name="T37" fmla="*/ 107 h 107"/>
                <a:gd name="T38" fmla="*/ 107 w 107"/>
                <a:gd name="T39" fmla="*/ 90 h 107"/>
                <a:gd name="T40" fmla="*/ 90 w 107"/>
                <a:gd name="T41" fmla="*/ 74 h 10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</a:cxnLst>
              <a:rect l="0" t="0" r="r" b="b"/>
              <a:pathLst>
                <a:path w="107" h="107">
                  <a:moveTo>
                    <a:pt x="90" y="74"/>
                  </a:moveTo>
                  <a:cubicBezTo>
                    <a:pt x="86" y="74"/>
                    <a:pt x="81" y="76"/>
                    <a:pt x="78" y="79"/>
                  </a:cubicBezTo>
                  <a:cubicBezTo>
                    <a:pt x="33" y="56"/>
                    <a:pt x="33" y="56"/>
                    <a:pt x="33" y="56"/>
                  </a:cubicBezTo>
                  <a:cubicBezTo>
                    <a:pt x="34" y="55"/>
                    <a:pt x="34" y="55"/>
                    <a:pt x="34" y="54"/>
                  </a:cubicBezTo>
                  <a:cubicBezTo>
                    <a:pt x="34" y="53"/>
                    <a:pt x="34" y="52"/>
                    <a:pt x="33" y="51"/>
                  </a:cubicBezTo>
                  <a:cubicBezTo>
                    <a:pt x="78" y="28"/>
                    <a:pt x="78" y="28"/>
                    <a:pt x="78" y="28"/>
                  </a:cubicBezTo>
                  <a:cubicBezTo>
                    <a:pt x="81" y="32"/>
                    <a:pt x="86" y="34"/>
                    <a:pt x="90" y="34"/>
                  </a:cubicBezTo>
                  <a:cubicBezTo>
                    <a:pt x="100" y="34"/>
                    <a:pt x="107" y="26"/>
                    <a:pt x="107" y="17"/>
                  </a:cubicBezTo>
                  <a:cubicBezTo>
                    <a:pt x="107" y="8"/>
                    <a:pt x="100" y="0"/>
                    <a:pt x="90" y="0"/>
                  </a:cubicBezTo>
                  <a:cubicBezTo>
                    <a:pt x="81" y="0"/>
                    <a:pt x="74" y="8"/>
                    <a:pt x="74" y="17"/>
                  </a:cubicBezTo>
                  <a:cubicBezTo>
                    <a:pt x="74" y="18"/>
                    <a:pt x="74" y="19"/>
                    <a:pt x="74" y="20"/>
                  </a:cubicBezTo>
                  <a:cubicBezTo>
                    <a:pt x="29" y="42"/>
                    <a:pt x="29" y="42"/>
                    <a:pt x="29" y="42"/>
                  </a:cubicBezTo>
                  <a:cubicBezTo>
                    <a:pt x="26" y="39"/>
                    <a:pt x="22" y="37"/>
                    <a:pt x="17" y="37"/>
                  </a:cubicBezTo>
                  <a:cubicBezTo>
                    <a:pt x="8" y="37"/>
                    <a:pt x="0" y="44"/>
                    <a:pt x="0" y="54"/>
                  </a:cubicBezTo>
                  <a:cubicBezTo>
                    <a:pt x="0" y="63"/>
                    <a:pt x="8" y="70"/>
                    <a:pt x="17" y="70"/>
                  </a:cubicBezTo>
                  <a:cubicBezTo>
                    <a:pt x="22" y="70"/>
                    <a:pt x="26" y="68"/>
                    <a:pt x="29" y="65"/>
                  </a:cubicBezTo>
                  <a:cubicBezTo>
                    <a:pt x="74" y="88"/>
                    <a:pt x="74" y="88"/>
                    <a:pt x="74" y="88"/>
                  </a:cubicBezTo>
                  <a:cubicBezTo>
                    <a:pt x="74" y="89"/>
                    <a:pt x="74" y="89"/>
                    <a:pt x="74" y="90"/>
                  </a:cubicBezTo>
                  <a:cubicBezTo>
                    <a:pt x="74" y="100"/>
                    <a:pt x="81" y="107"/>
                    <a:pt x="90" y="107"/>
                  </a:cubicBezTo>
                  <a:cubicBezTo>
                    <a:pt x="100" y="107"/>
                    <a:pt x="107" y="100"/>
                    <a:pt x="107" y="90"/>
                  </a:cubicBezTo>
                  <a:cubicBezTo>
                    <a:pt x="107" y="81"/>
                    <a:pt x="100" y="74"/>
                    <a:pt x="90" y="7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6" name="Freeform 75">
              <a:extLst>
                <a:ext uri="{FF2B5EF4-FFF2-40B4-BE49-F238E27FC236}">
                  <a16:creationId xmlns:a16="http://schemas.microsoft.com/office/drawing/2014/main" id="{FB375ED4-A9AD-47E8-8A5A-E25769D0C5F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863" y="1342"/>
              <a:ext cx="125" cy="135"/>
            </a:xfrm>
            <a:custGeom>
              <a:avLst/>
              <a:gdLst>
                <a:gd name="T0" fmla="*/ 13 w 102"/>
                <a:gd name="T1" fmla="*/ 99 h 110"/>
                <a:gd name="T2" fmla="*/ 24 w 102"/>
                <a:gd name="T3" fmla="*/ 110 h 110"/>
                <a:gd name="T4" fmla="*/ 34 w 102"/>
                <a:gd name="T5" fmla="*/ 99 h 110"/>
                <a:gd name="T6" fmla="*/ 34 w 102"/>
                <a:gd name="T7" fmla="*/ 99 h 110"/>
                <a:gd name="T8" fmla="*/ 24 w 102"/>
                <a:gd name="T9" fmla="*/ 89 h 110"/>
                <a:gd name="T10" fmla="*/ 13 w 102"/>
                <a:gd name="T11" fmla="*/ 99 h 110"/>
                <a:gd name="T12" fmla="*/ 82 w 102"/>
                <a:gd name="T13" fmla="*/ 99 h 110"/>
                <a:gd name="T14" fmla="*/ 92 w 102"/>
                <a:gd name="T15" fmla="*/ 110 h 110"/>
                <a:gd name="T16" fmla="*/ 102 w 102"/>
                <a:gd name="T17" fmla="*/ 99 h 110"/>
                <a:gd name="T18" fmla="*/ 102 w 102"/>
                <a:gd name="T19" fmla="*/ 99 h 110"/>
                <a:gd name="T20" fmla="*/ 92 w 102"/>
                <a:gd name="T21" fmla="*/ 89 h 110"/>
                <a:gd name="T22" fmla="*/ 82 w 102"/>
                <a:gd name="T23" fmla="*/ 99 h 110"/>
                <a:gd name="T24" fmla="*/ 102 w 102"/>
                <a:gd name="T25" fmla="*/ 55 h 110"/>
                <a:gd name="T26" fmla="*/ 102 w 102"/>
                <a:gd name="T27" fmla="*/ 14 h 110"/>
                <a:gd name="T28" fmla="*/ 13 w 102"/>
                <a:gd name="T29" fmla="*/ 14 h 110"/>
                <a:gd name="T30" fmla="*/ 0 w 102"/>
                <a:gd name="T31" fmla="*/ 0 h 110"/>
                <a:gd name="T32" fmla="*/ 0 w 102"/>
                <a:gd name="T33" fmla="*/ 7 h 110"/>
                <a:gd name="T34" fmla="*/ 7 w 102"/>
                <a:gd name="T35" fmla="*/ 14 h 110"/>
                <a:gd name="T36" fmla="*/ 12 w 102"/>
                <a:gd name="T37" fmla="*/ 58 h 110"/>
                <a:gd name="T38" fmla="*/ 7 w 102"/>
                <a:gd name="T39" fmla="*/ 69 h 110"/>
                <a:gd name="T40" fmla="*/ 20 w 102"/>
                <a:gd name="T41" fmla="*/ 82 h 110"/>
                <a:gd name="T42" fmla="*/ 102 w 102"/>
                <a:gd name="T43" fmla="*/ 82 h 110"/>
                <a:gd name="T44" fmla="*/ 102 w 102"/>
                <a:gd name="T45" fmla="*/ 75 h 110"/>
                <a:gd name="T46" fmla="*/ 20 w 102"/>
                <a:gd name="T47" fmla="*/ 75 h 110"/>
                <a:gd name="T48" fmla="*/ 13 w 102"/>
                <a:gd name="T49" fmla="*/ 69 h 110"/>
                <a:gd name="T50" fmla="*/ 13 w 102"/>
                <a:gd name="T51" fmla="*/ 69 h 110"/>
                <a:gd name="T52" fmla="*/ 102 w 102"/>
                <a:gd name="T53" fmla="*/ 55 h 11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102" h="110">
                  <a:moveTo>
                    <a:pt x="13" y="99"/>
                  </a:moveTo>
                  <a:cubicBezTo>
                    <a:pt x="13" y="105"/>
                    <a:pt x="18" y="110"/>
                    <a:pt x="24" y="110"/>
                  </a:cubicBezTo>
                  <a:cubicBezTo>
                    <a:pt x="29" y="110"/>
                    <a:pt x="34" y="105"/>
                    <a:pt x="34" y="99"/>
                  </a:cubicBezTo>
                  <a:cubicBezTo>
                    <a:pt x="34" y="99"/>
                    <a:pt x="34" y="99"/>
                    <a:pt x="34" y="99"/>
                  </a:cubicBezTo>
                  <a:cubicBezTo>
                    <a:pt x="34" y="94"/>
                    <a:pt x="29" y="89"/>
                    <a:pt x="24" y="89"/>
                  </a:cubicBezTo>
                  <a:cubicBezTo>
                    <a:pt x="18" y="89"/>
                    <a:pt x="13" y="94"/>
                    <a:pt x="13" y="99"/>
                  </a:cubicBezTo>
                  <a:close/>
                  <a:moveTo>
                    <a:pt x="82" y="99"/>
                  </a:moveTo>
                  <a:cubicBezTo>
                    <a:pt x="82" y="105"/>
                    <a:pt x="86" y="110"/>
                    <a:pt x="92" y="110"/>
                  </a:cubicBezTo>
                  <a:cubicBezTo>
                    <a:pt x="98" y="110"/>
                    <a:pt x="102" y="105"/>
                    <a:pt x="102" y="99"/>
                  </a:cubicBezTo>
                  <a:cubicBezTo>
                    <a:pt x="102" y="99"/>
                    <a:pt x="102" y="99"/>
                    <a:pt x="102" y="99"/>
                  </a:cubicBezTo>
                  <a:cubicBezTo>
                    <a:pt x="102" y="94"/>
                    <a:pt x="98" y="89"/>
                    <a:pt x="92" y="89"/>
                  </a:cubicBezTo>
                  <a:cubicBezTo>
                    <a:pt x="86" y="89"/>
                    <a:pt x="82" y="94"/>
                    <a:pt x="82" y="99"/>
                  </a:cubicBezTo>
                  <a:close/>
                  <a:moveTo>
                    <a:pt x="102" y="55"/>
                  </a:moveTo>
                  <a:cubicBezTo>
                    <a:pt x="102" y="14"/>
                    <a:pt x="102" y="14"/>
                    <a:pt x="102" y="14"/>
                  </a:cubicBezTo>
                  <a:cubicBezTo>
                    <a:pt x="13" y="14"/>
                    <a:pt x="13" y="14"/>
                    <a:pt x="13" y="14"/>
                  </a:cubicBezTo>
                  <a:cubicBezTo>
                    <a:pt x="13" y="6"/>
                    <a:pt x="7" y="0"/>
                    <a:pt x="0" y="0"/>
                  </a:cubicBezTo>
                  <a:cubicBezTo>
                    <a:pt x="0" y="7"/>
                    <a:pt x="0" y="7"/>
                    <a:pt x="0" y="7"/>
                  </a:cubicBezTo>
                  <a:cubicBezTo>
                    <a:pt x="3" y="7"/>
                    <a:pt x="7" y="10"/>
                    <a:pt x="7" y="14"/>
                  </a:cubicBezTo>
                  <a:cubicBezTo>
                    <a:pt x="12" y="58"/>
                    <a:pt x="12" y="58"/>
                    <a:pt x="12" y="58"/>
                  </a:cubicBezTo>
                  <a:cubicBezTo>
                    <a:pt x="9" y="60"/>
                    <a:pt x="7" y="64"/>
                    <a:pt x="7" y="69"/>
                  </a:cubicBezTo>
                  <a:cubicBezTo>
                    <a:pt x="7" y="76"/>
                    <a:pt x="13" y="82"/>
                    <a:pt x="20" y="82"/>
                  </a:cubicBezTo>
                  <a:cubicBezTo>
                    <a:pt x="102" y="82"/>
                    <a:pt x="102" y="82"/>
                    <a:pt x="102" y="82"/>
                  </a:cubicBezTo>
                  <a:cubicBezTo>
                    <a:pt x="102" y="75"/>
                    <a:pt x="102" y="75"/>
                    <a:pt x="102" y="75"/>
                  </a:cubicBezTo>
                  <a:cubicBezTo>
                    <a:pt x="20" y="75"/>
                    <a:pt x="20" y="75"/>
                    <a:pt x="20" y="75"/>
                  </a:cubicBezTo>
                  <a:cubicBezTo>
                    <a:pt x="16" y="75"/>
                    <a:pt x="13" y="72"/>
                    <a:pt x="13" y="69"/>
                  </a:cubicBezTo>
                  <a:cubicBezTo>
                    <a:pt x="13" y="69"/>
                    <a:pt x="13" y="69"/>
                    <a:pt x="13" y="69"/>
                  </a:cubicBezTo>
                  <a:lnTo>
                    <a:pt x="102" y="5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7" name="Freeform 76">
              <a:extLst>
                <a:ext uri="{FF2B5EF4-FFF2-40B4-BE49-F238E27FC236}">
                  <a16:creationId xmlns:a16="http://schemas.microsoft.com/office/drawing/2014/main" id="{9D116266-AAD5-4873-8A1D-F612045BA1F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897" y="1236"/>
              <a:ext cx="106" cy="103"/>
            </a:xfrm>
            <a:custGeom>
              <a:avLst/>
              <a:gdLst>
                <a:gd name="T0" fmla="*/ 82 w 86"/>
                <a:gd name="T1" fmla="*/ 47 h 84"/>
                <a:gd name="T2" fmla="*/ 82 w 86"/>
                <a:gd name="T3" fmla="*/ 42 h 84"/>
                <a:gd name="T4" fmla="*/ 43 w 86"/>
                <a:gd name="T5" fmla="*/ 3 h 84"/>
                <a:gd name="T6" fmla="*/ 36 w 86"/>
                <a:gd name="T7" fmla="*/ 3 h 84"/>
                <a:gd name="T8" fmla="*/ 24 w 86"/>
                <a:gd name="T9" fmla="*/ 0 h 84"/>
                <a:gd name="T10" fmla="*/ 0 w 86"/>
                <a:gd name="T11" fmla="*/ 23 h 84"/>
                <a:gd name="T12" fmla="*/ 4 w 86"/>
                <a:gd name="T13" fmla="*/ 36 h 84"/>
                <a:gd name="T14" fmla="*/ 4 w 86"/>
                <a:gd name="T15" fmla="*/ 42 h 84"/>
                <a:gd name="T16" fmla="*/ 43 w 86"/>
                <a:gd name="T17" fmla="*/ 81 h 84"/>
                <a:gd name="T18" fmla="*/ 50 w 86"/>
                <a:gd name="T19" fmla="*/ 80 h 84"/>
                <a:gd name="T20" fmla="*/ 62 w 86"/>
                <a:gd name="T21" fmla="*/ 84 h 84"/>
                <a:gd name="T22" fmla="*/ 86 w 86"/>
                <a:gd name="T23" fmla="*/ 60 h 84"/>
                <a:gd name="T24" fmla="*/ 82 w 86"/>
                <a:gd name="T25" fmla="*/ 47 h 84"/>
                <a:gd name="T26" fmla="*/ 46 w 86"/>
                <a:gd name="T27" fmla="*/ 71 h 84"/>
                <a:gd name="T28" fmla="*/ 23 w 86"/>
                <a:gd name="T29" fmla="*/ 64 h 84"/>
                <a:gd name="T30" fmla="*/ 24 w 86"/>
                <a:gd name="T31" fmla="*/ 51 h 84"/>
                <a:gd name="T32" fmla="*/ 34 w 86"/>
                <a:gd name="T33" fmla="*/ 58 h 84"/>
                <a:gd name="T34" fmla="*/ 52 w 86"/>
                <a:gd name="T35" fmla="*/ 58 h 84"/>
                <a:gd name="T36" fmla="*/ 41 w 86"/>
                <a:gd name="T37" fmla="*/ 47 h 84"/>
                <a:gd name="T38" fmla="*/ 20 w 86"/>
                <a:gd name="T39" fmla="*/ 30 h 84"/>
                <a:gd name="T40" fmla="*/ 37 w 86"/>
                <a:gd name="T41" fmla="*/ 13 h 84"/>
                <a:gd name="T42" fmla="*/ 61 w 86"/>
                <a:gd name="T43" fmla="*/ 19 h 84"/>
                <a:gd name="T44" fmla="*/ 59 w 86"/>
                <a:gd name="T45" fmla="*/ 31 h 84"/>
                <a:gd name="T46" fmla="*/ 42 w 86"/>
                <a:gd name="T47" fmla="*/ 22 h 84"/>
                <a:gd name="T48" fmla="*/ 38 w 86"/>
                <a:gd name="T49" fmla="*/ 34 h 84"/>
                <a:gd name="T50" fmla="*/ 66 w 86"/>
                <a:gd name="T51" fmla="*/ 49 h 84"/>
                <a:gd name="T52" fmla="*/ 46 w 86"/>
                <a:gd name="T53" fmla="*/ 71 h 8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86" h="84">
                  <a:moveTo>
                    <a:pt x="82" y="47"/>
                  </a:moveTo>
                  <a:cubicBezTo>
                    <a:pt x="82" y="45"/>
                    <a:pt x="82" y="44"/>
                    <a:pt x="82" y="42"/>
                  </a:cubicBezTo>
                  <a:cubicBezTo>
                    <a:pt x="82" y="20"/>
                    <a:pt x="64" y="3"/>
                    <a:pt x="43" y="3"/>
                  </a:cubicBezTo>
                  <a:cubicBezTo>
                    <a:pt x="41" y="3"/>
                    <a:pt x="39" y="3"/>
                    <a:pt x="36" y="3"/>
                  </a:cubicBezTo>
                  <a:cubicBezTo>
                    <a:pt x="33" y="1"/>
                    <a:pt x="28" y="0"/>
                    <a:pt x="24" y="0"/>
                  </a:cubicBezTo>
                  <a:cubicBezTo>
                    <a:pt x="11" y="0"/>
                    <a:pt x="0" y="10"/>
                    <a:pt x="0" y="23"/>
                  </a:cubicBezTo>
                  <a:cubicBezTo>
                    <a:pt x="0" y="28"/>
                    <a:pt x="2" y="32"/>
                    <a:pt x="4" y="36"/>
                  </a:cubicBezTo>
                  <a:cubicBezTo>
                    <a:pt x="4" y="38"/>
                    <a:pt x="4" y="40"/>
                    <a:pt x="4" y="42"/>
                  </a:cubicBezTo>
                  <a:cubicBezTo>
                    <a:pt x="4" y="63"/>
                    <a:pt x="21" y="81"/>
                    <a:pt x="43" y="81"/>
                  </a:cubicBezTo>
                  <a:cubicBezTo>
                    <a:pt x="45" y="81"/>
                    <a:pt x="48" y="81"/>
                    <a:pt x="50" y="80"/>
                  </a:cubicBezTo>
                  <a:cubicBezTo>
                    <a:pt x="54" y="83"/>
                    <a:pt x="58" y="84"/>
                    <a:pt x="62" y="84"/>
                  </a:cubicBezTo>
                  <a:cubicBezTo>
                    <a:pt x="75" y="84"/>
                    <a:pt x="86" y="73"/>
                    <a:pt x="86" y="60"/>
                  </a:cubicBezTo>
                  <a:cubicBezTo>
                    <a:pt x="86" y="56"/>
                    <a:pt x="84" y="51"/>
                    <a:pt x="82" y="47"/>
                  </a:cubicBezTo>
                  <a:close/>
                  <a:moveTo>
                    <a:pt x="46" y="71"/>
                  </a:moveTo>
                  <a:cubicBezTo>
                    <a:pt x="34" y="71"/>
                    <a:pt x="28" y="69"/>
                    <a:pt x="23" y="64"/>
                  </a:cubicBezTo>
                  <a:cubicBezTo>
                    <a:pt x="17" y="58"/>
                    <a:pt x="19" y="52"/>
                    <a:pt x="24" y="51"/>
                  </a:cubicBezTo>
                  <a:cubicBezTo>
                    <a:pt x="29" y="51"/>
                    <a:pt x="32" y="57"/>
                    <a:pt x="34" y="58"/>
                  </a:cubicBezTo>
                  <a:cubicBezTo>
                    <a:pt x="37" y="60"/>
                    <a:pt x="47" y="64"/>
                    <a:pt x="52" y="58"/>
                  </a:cubicBezTo>
                  <a:cubicBezTo>
                    <a:pt x="58" y="51"/>
                    <a:pt x="48" y="48"/>
                    <a:pt x="41" y="47"/>
                  </a:cubicBezTo>
                  <a:cubicBezTo>
                    <a:pt x="32" y="45"/>
                    <a:pt x="19" y="40"/>
                    <a:pt x="20" y="30"/>
                  </a:cubicBezTo>
                  <a:cubicBezTo>
                    <a:pt x="21" y="19"/>
                    <a:pt x="29" y="14"/>
                    <a:pt x="37" y="13"/>
                  </a:cubicBezTo>
                  <a:cubicBezTo>
                    <a:pt x="48" y="12"/>
                    <a:pt x="55" y="14"/>
                    <a:pt x="61" y="19"/>
                  </a:cubicBezTo>
                  <a:cubicBezTo>
                    <a:pt x="67" y="25"/>
                    <a:pt x="63" y="31"/>
                    <a:pt x="59" y="31"/>
                  </a:cubicBezTo>
                  <a:cubicBezTo>
                    <a:pt x="55" y="32"/>
                    <a:pt x="51" y="22"/>
                    <a:pt x="42" y="22"/>
                  </a:cubicBezTo>
                  <a:cubicBezTo>
                    <a:pt x="33" y="22"/>
                    <a:pt x="27" y="32"/>
                    <a:pt x="38" y="34"/>
                  </a:cubicBezTo>
                  <a:cubicBezTo>
                    <a:pt x="49" y="37"/>
                    <a:pt x="61" y="38"/>
                    <a:pt x="66" y="49"/>
                  </a:cubicBezTo>
                  <a:cubicBezTo>
                    <a:pt x="70" y="59"/>
                    <a:pt x="59" y="70"/>
                    <a:pt x="46" y="7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8" name="Freeform 77">
              <a:extLst>
                <a:ext uri="{FF2B5EF4-FFF2-40B4-BE49-F238E27FC236}">
                  <a16:creationId xmlns:a16="http://schemas.microsoft.com/office/drawing/2014/main" id="{1FEB3D6B-503D-4716-9B21-445B1E9173E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942" y="1146"/>
              <a:ext cx="59" cy="78"/>
            </a:xfrm>
            <a:custGeom>
              <a:avLst/>
              <a:gdLst>
                <a:gd name="T0" fmla="*/ 42 w 48"/>
                <a:gd name="T1" fmla="*/ 8 h 63"/>
                <a:gd name="T2" fmla="*/ 6 w 48"/>
                <a:gd name="T3" fmla="*/ 8 h 63"/>
                <a:gd name="T4" fmla="*/ 0 w 48"/>
                <a:gd name="T5" fmla="*/ 14 h 63"/>
                <a:gd name="T6" fmla="*/ 0 w 48"/>
                <a:gd name="T7" fmla="*/ 16 h 63"/>
                <a:gd name="T8" fmla="*/ 48 w 48"/>
                <a:gd name="T9" fmla="*/ 16 h 63"/>
                <a:gd name="T10" fmla="*/ 48 w 48"/>
                <a:gd name="T11" fmla="*/ 14 h 63"/>
                <a:gd name="T12" fmla="*/ 42 w 48"/>
                <a:gd name="T13" fmla="*/ 8 h 63"/>
                <a:gd name="T14" fmla="*/ 31 w 48"/>
                <a:gd name="T15" fmla="*/ 4 h 63"/>
                <a:gd name="T16" fmla="*/ 32 w 48"/>
                <a:gd name="T17" fmla="*/ 10 h 63"/>
                <a:gd name="T18" fmla="*/ 16 w 48"/>
                <a:gd name="T19" fmla="*/ 10 h 63"/>
                <a:gd name="T20" fmla="*/ 17 w 48"/>
                <a:gd name="T21" fmla="*/ 4 h 63"/>
                <a:gd name="T22" fmla="*/ 31 w 48"/>
                <a:gd name="T23" fmla="*/ 4 h 63"/>
                <a:gd name="T24" fmla="*/ 32 w 48"/>
                <a:gd name="T25" fmla="*/ 0 h 63"/>
                <a:gd name="T26" fmla="*/ 16 w 48"/>
                <a:gd name="T27" fmla="*/ 0 h 63"/>
                <a:gd name="T28" fmla="*/ 13 w 48"/>
                <a:gd name="T29" fmla="*/ 3 h 63"/>
                <a:gd name="T30" fmla="*/ 12 w 48"/>
                <a:gd name="T31" fmla="*/ 11 h 63"/>
                <a:gd name="T32" fmla="*/ 14 w 48"/>
                <a:gd name="T33" fmla="*/ 14 h 63"/>
                <a:gd name="T34" fmla="*/ 34 w 48"/>
                <a:gd name="T35" fmla="*/ 14 h 63"/>
                <a:gd name="T36" fmla="*/ 36 w 48"/>
                <a:gd name="T37" fmla="*/ 11 h 63"/>
                <a:gd name="T38" fmla="*/ 35 w 48"/>
                <a:gd name="T39" fmla="*/ 3 h 63"/>
                <a:gd name="T40" fmla="*/ 32 w 48"/>
                <a:gd name="T41" fmla="*/ 0 h 63"/>
                <a:gd name="T42" fmla="*/ 43 w 48"/>
                <a:gd name="T43" fmla="*/ 20 h 63"/>
                <a:gd name="T44" fmla="*/ 5 w 48"/>
                <a:gd name="T45" fmla="*/ 20 h 63"/>
                <a:gd name="T46" fmla="*/ 2 w 48"/>
                <a:gd name="T47" fmla="*/ 24 h 63"/>
                <a:gd name="T48" fmla="*/ 5 w 48"/>
                <a:gd name="T49" fmla="*/ 59 h 63"/>
                <a:gd name="T50" fmla="*/ 9 w 48"/>
                <a:gd name="T51" fmla="*/ 63 h 63"/>
                <a:gd name="T52" fmla="*/ 39 w 48"/>
                <a:gd name="T53" fmla="*/ 63 h 63"/>
                <a:gd name="T54" fmla="*/ 43 w 48"/>
                <a:gd name="T55" fmla="*/ 59 h 63"/>
                <a:gd name="T56" fmla="*/ 46 w 48"/>
                <a:gd name="T57" fmla="*/ 24 h 63"/>
                <a:gd name="T58" fmla="*/ 43 w 48"/>
                <a:gd name="T59" fmla="*/ 20 h 63"/>
                <a:gd name="T60" fmla="*/ 16 w 48"/>
                <a:gd name="T61" fmla="*/ 55 h 63"/>
                <a:gd name="T62" fmla="*/ 10 w 48"/>
                <a:gd name="T63" fmla="*/ 55 h 63"/>
                <a:gd name="T64" fmla="*/ 8 w 48"/>
                <a:gd name="T65" fmla="*/ 28 h 63"/>
                <a:gd name="T66" fmla="*/ 16 w 48"/>
                <a:gd name="T67" fmla="*/ 28 h 63"/>
                <a:gd name="T68" fmla="*/ 16 w 48"/>
                <a:gd name="T69" fmla="*/ 55 h 63"/>
                <a:gd name="T70" fmla="*/ 28 w 48"/>
                <a:gd name="T71" fmla="*/ 55 h 63"/>
                <a:gd name="T72" fmla="*/ 20 w 48"/>
                <a:gd name="T73" fmla="*/ 55 h 63"/>
                <a:gd name="T74" fmla="*/ 20 w 48"/>
                <a:gd name="T75" fmla="*/ 28 h 63"/>
                <a:gd name="T76" fmla="*/ 28 w 48"/>
                <a:gd name="T77" fmla="*/ 28 h 63"/>
                <a:gd name="T78" fmla="*/ 28 w 48"/>
                <a:gd name="T79" fmla="*/ 55 h 63"/>
                <a:gd name="T80" fmla="*/ 38 w 48"/>
                <a:gd name="T81" fmla="*/ 55 h 63"/>
                <a:gd name="T82" fmla="*/ 32 w 48"/>
                <a:gd name="T83" fmla="*/ 55 h 63"/>
                <a:gd name="T84" fmla="*/ 32 w 48"/>
                <a:gd name="T85" fmla="*/ 28 h 63"/>
                <a:gd name="T86" fmla="*/ 40 w 48"/>
                <a:gd name="T87" fmla="*/ 28 h 63"/>
                <a:gd name="T88" fmla="*/ 38 w 48"/>
                <a:gd name="T89" fmla="*/ 55 h 6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</a:cxnLst>
              <a:rect l="0" t="0" r="r" b="b"/>
              <a:pathLst>
                <a:path w="48" h="63">
                  <a:moveTo>
                    <a:pt x="42" y="8"/>
                  </a:moveTo>
                  <a:cubicBezTo>
                    <a:pt x="6" y="8"/>
                    <a:pt x="6" y="8"/>
                    <a:pt x="6" y="8"/>
                  </a:cubicBezTo>
                  <a:cubicBezTo>
                    <a:pt x="3" y="8"/>
                    <a:pt x="0" y="10"/>
                    <a:pt x="0" y="14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48" y="16"/>
                    <a:pt x="48" y="16"/>
                    <a:pt x="48" y="16"/>
                  </a:cubicBezTo>
                  <a:cubicBezTo>
                    <a:pt x="48" y="14"/>
                    <a:pt x="48" y="14"/>
                    <a:pt x="48" y="14"/>
                  </a:cubicBezTo>
                  <a:cubicBezTo>
                    <a:pt x="48" y="10"/>
                    <a:pt x="45" y="8"/>
                    <a:pt x="42" y="8"/>
                  </a:cubicBezTo>
                  <a:close/>
                  <a:moveTo>
                    <a:pt x="31" y="4"/>
                  </a:moveTo>
                  <a:cubicBezTo>
                    <a:pt x="32" y="10"/>
                    <a:pt x="32" y="10"/>
                    <a:pt x="32" y="10"/>
                  </a:cubicBezTo>
                  <a:cubicBezTo>
                    <a:pt x="16" y="10"/>
                    <a:pt x="16" y="10"/>
                    <a:pt x="16" y="10"/>
                  </a:cubicBezTo>
                  <a:cubicBezTo>
                    <a:pt x="17" y="4"/>
                    <a:pt x="17" y="4"/>
                    <a:pt x="17" y="4"/>
                  </a:cubicBezTo>
                  <a:cubicBezTo>
                    <a:pt x="31" y="4"/>
                    <a:pt x="31" y="4"/>
                    <a:pt x="31" y="4"/>
                  </a:cubicBezTo>
                  <a:moveTo>
                    <a:pt x="32" y="0"/>
                  </a:moveTo>
                  <a:cubicBezTo>
                    <a:pt x="16" y="0"/>
                    <a:pt x="16" y="0"/>
                    <a:pt x="16" y="0"/>
                  </a:cubicBezTo>
                  <a:cubicBezTo>
                    <a:pt x="15" y="0"/>
                    <a:pt x="13" y="1"/>
                    <a:pt x="13" y="3"/>
                  </a:cubicBezTo>
                  <a:cubicBezTo>
                    <a:pt x="12" y="11"/>
                    <a:pt x="12" y="11"/>
                    <a:pt x="12" y="11"/>
                  </a:cubicBezTo>
                  <a:cubicBezTo>
                    <a:pt x="11" y="13"/>
                    <a:pt x="13" y="14"/>
                    <a:pt x="14" y="14"/>
                  </a:cubicBezTo>
                  <a:cubicBezTo>
                    <a:pt x="34" y="14"/>
                    <a:pt x="34" y="14"/>
                    <a:pt x="34" y="14"/>
                  </a:cubicBezTo>
                  <a:cubicBezTo>
                    <a:pt x="36" y="14"/>
                    <a:pt x="37" y="13"/>
                    <a:pt x="36" y="11"/>
                  </a:cubicBezTo>
                  <a:cubicBezTo>
                    <a:pt x="35" y="3"/>
                    <a:pt x="35" y="3"/>
                    <a:pt x="35" y="3"/>
                  </a:cubicBezTo>
                  <a:cubicBezTo>
                    <a:pt x="35" y="1"/>
                    <a:pt x="34" y="0"/>
                    <a:pt x="32" y="0"/>
                  </a:cubicBezTo>
                  <a:close/>
                  <a:moveTo>
                    <a:pt x="43" y="20"/>
                  </a:moveTo>
                  <a:cubicBezTo>
                    <a:pt x="5" y="20"/>
                    <a:pt x="5" y="20"/>
                    <a:pt x="5" y="20"/>
                  </a:cubicBezTo>
                  <a:cubicBezTo>
                    <a:pt x="3" y="20"/>
                    <a:pt x="2" y="21"/>
                    <a:pt x="2" y="24"/>
                  </a:cubicBezTo>
                  <a:cubicBezTo>
                    <a:pt x="5" y="59"/>
                    <a:pt x="5" y="59"/>
                    <a:pt x="5" y="59"/>
                  </a:cubicBezTo>
                  <a:cubicBezTo>
                    <a:pt x="5" y="61"/>
                    <a:pt x="7" y="63"/>
                    <a:pt x="9" y="63"/>
                  </a:cubicBezTo>
                  <a:cubicBezTo>
                    <a:pt x="39" y="63"/>
                    <a:pt x="39" y="63"/>
                    <a:pt x="39" y="63"/>
                  </a:cubicBezTo>
                  <a:cubicBezTo>
                    <a:pt x="41" y="63"/>
                    <a:pt x="43" y="61"/>
                    <a:pt x="43" y="59"/>
                  </a:cubicBezTo>
                  <a:cubicBezTo>
                    <a:pt x="46" y="24"/>
                    <a:pt x="46" y="24"/>
                    <a:pt x="46" y="24"/>
                  </a:cubicBezTo>
                  <a:cubicBezTo>
                    <a:pt x="47" y="21"/>
                    <a:pt x="45" y="20"/>
                    <a:pt x="43" y="20"/>
                  </a:cubicBezTo>
                  <a:close/>
                  <a:moveTo>
                    <a:pt x="16" y="55"/>
                  </a:moveTo>
                  <a:cubicBezTo>
                    <a:pt x="10" y="55"/>
                    <a:pt x="10" y="55"/>
                    <a:pt x="10" y="55"/>
                  </a:cubicBezTo>
                  <a:cubicBezTo>
                    <a:pt x="8" y="28"/>
                    <a:pt x="8" y="28"/>
                    <a:pt x="8" y="28"/>
                  </a:cubicBezTo>
                  <a:cubicBezTo>
                    <a:pt x="16" y="28"/>
                    <a:pt x="16" y="28"/>
                    <a:pt x="16" y="28"/>
                  </a:cubicBezTo>
                  <a:lnTo>
                    <a:pt x="16" y="55"/>
                  </a:lnTo>
                  <a:close/>
                  <a:moveTo>
                    <a:pt x="28" y="55"/>
                  </a:moveTo>
                  <a:cubicBezTo>
                    <a:pt x="20" y="55"/>
                    <a:pt x="20" y="55"/>
                    <a:pt x="20" y="55"/>
                  </a:cubicBezTo>
                  <a:cubicBezTo>
                    <a:pt x="20" y="28"/>
                    <a:pt x="20" y="28"/>
                    <a:pt x="20" y="28"/>
                  </a:cubicBezTo>
                  <a:cubicBezTo>
                    <a:pt x="28" y="28"/>
                    <a:pt x="28" y="28"/>
                    <a:pt x="28" y="28"/>
                  </a:cubicBezTo>
                  <a:lnTo>
                    <a:pt x="28" y="55"/>
                  </a:lnTo>
                  <a:close/>
                  <a:moveTo>
                    <a:pt x="38" y="55"/>
                  </a:moveTo>
                  <a:cubicBezTo>
                    <a:pt x="32" y="55"/>
                    <a:pt x="32" y="55"/>
                    <a:pt x="32" y="55"/>
                  </a:cubicBezTo>
                  <a:cubicBezTo>
                    <a:pt x="32" y="28"/>
                    <a:pt x="32" y="28"/>
                    <a:pt x="32" y="28"/>
                  </a:cubicBezTo>
                  <a:cubicBezTo>
                    <a:pt x="40" y="28"/>
                    <a:pt x="40" y="28"/>
                    <a:pt x="40" y="28"/>
                  </a:cubicBezTo>
                  <a:lnTo>
                    <a:pt x="38" y="5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79" name="Freeform 78">
              <a:extLst>
                <a:ext uri="{FF2B5EF4-FFF2-40B4-BE49-F238E27FC236}">
                  <a16:creationId xmlns:a16="http://schemas.microsoft.com/office/drawing/2014/main" id="{824FCBC4-50EF-492B-B5E7-60211F63188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770" y="1774"/>
              <a:ext cx="160" cy="160"/>
            </a:xfrm>
            <a:custGeom>
              <a:avLst/>
              <a:gdLst>
                <a:gd name="T0" fmla="*/ 65 w 130"/>
                <a:gd name="T1" fmla="*/ 0 h 130"/>
                <a:gd name="T2" fmla="*/ 0 w 130"/>
                <a:gd name="T3" fmla="*/ 65 h 130"/>
                <a:gd name="T4" fmla="*/ 65 w 130"/>
                <a:gd name="T5" fmla="*/ 130 h 130"/>
                <a:gd name="T6" fmla="*/ 130 w 130"/>
                <a:gd name="T7" fmla="*/ 65 h 130"/>
                <a:gd name="T8" fmla="*/ 65 w 130"/>
                <a:gd name="T9" fmla="*/ 0 h 130"/>
                <a:gd name="T10" fmla="*/ 65 w 130"/>
                <a:gd name="T11" fmla="*/ 114 h 130"/>
                <a:gd name="T12" fmla="*/ 16 w 130"/>
                <a:gd name="T13" fmla="*/ 65 h 130"/>
                <a:gd name="T14" fmla="*/ 65 w 130"/>
                <a:gd name="T15" fmla="*/ 16 h 130"/>
                <a:gd name="T16" fmla="*/ 114 w 130"/>
                <a:gd name="T17" fmla="*/ 65 h 130"/>
                <a:gd name="T18" fmla="*/ 65 w 130"/>
                <a:gd name="T19" fmla="*/ 114 h 130"/>
                <a:gd name="T20" fmla="*/ 40 w 130"/>
                <a:gd name="T21" fmla="*/ 65 h 130"/>
                <a:gd name="T22" fmla="*/ 65 w 130"/>
                <a:gd name="T23" fmla="*/ 90 h 130"/>
                <a:gd name="T24" fmla="*/ 89 w 130"/>
                <a:gd name="T25" fmla="*/ 65 h 130"/>
                <a:gd name="T26" fmla="*/ 65 w 130"/>
                <a:gd name="T27" fmla="*/ 41 h 130"/>
                <a:gd name="T28" fmla="*/ 40 w 130"/>
                <a:gd name="T29" fmla="*/ 65 h 13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</a:cxnLst>
              <a:rect l="0" t="0" r="r" b="b"/>
              <a:pathLst>
                <a:path w="130" h="130">
                  <a:moveTo>
                    <a:pt x="65" y="0"/>
                  </a:moveTo>
                  <a:cubicBezTo>
                    <a:pt x="29" y="0"/>
                    <a:pt x="0" y="29"/>
                    <a:pt x="0" y="65"/>
                  </a:cubicBezTo>
                  <a:cubicBezTo>
                    <a:pt x="0" y="101"/>
                    <a:pt x="29" y="130"/>
                    <a:pt x="65" y="130"/>
                  </a:cubicBezTo>
                  <a:cubicBezTo>
                    <a:pt x="101" y="130"/>
                    <a:pt x="130" y="101"/>
                    <a:pt x="130" y="65"/>
                  </a:cubicBezTo>
                  <a:cubicBezTo>
                    <a:pt x="130" y="29"/>
                    <a:pt x="101" y="0"/>
                    <a:pt x="65" y="0"/>
                  </a:cubicBezTo>
                  <a:close/>
                  <a:moveTo>
                    <a:pt x="65" y="114"/>
                  </a:moveTo>
                  <a:cubicBezTo>
                    <a:pt x="38" y="114"/>
                    <a:pt x="16" y="92"/>
                    <a:pt x="16" y="65"/>
                  </a:cubicBezTo>
                  <a:cubicBezTo>
                    <a:pt x="16" y="38"/>
                    <a:pt x="38" y="16"/>
                    <a:pt x="65" y="16"/>
                  </a:cubicBezTo>
                  <a:cubicBezTo>
                    <a:pt x="92" y="16"/>
                    <a:pt x="114" y="38"/>
                    <a:pt x="114" y="65"/>
                  </a:cubicBezTo>
                  <a:cubicBezTo>
                    <a:pt x="114" y="92"/>
                    <a:pt x="92" y="114"/>
                    <a:pt x="65" y="114"/>
                  </a:cubicBezTo>
                  <a:close/>
                  <a:moveTo>
                    <a:pt x="40" y="65"/>
                  </a:moveTo>
                  <a:cubicBezTo>
                    <a:pt x="40" y="79"/>
                    <a:pt x="51" y="90"/>
                    <a:pt x="65" y="90"/>
                  </a:cubicBezTo>
                  <a:cubicBezTo>
                    <a:pt x="78" y="90"/>
                    <a:pt x="89" y="79"/>
                    <a:pt x="89" y="65"/>
                  </a:cubicBezTo>
                  <a:cubicBezTo>
                    <a:pt x="89" y="52"/>
                    <a:pt x="78" y="41"/>
                    <a:pt x="65" y="41"/>
                  </a:cubicBezTo>
                  <a:cubicBezTo>
                    <a:pt x="51" y="41"/>
                    <a:pt x="40" y="52"/>
                    <a:pt x="40" y="6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0" name="Freeform 79">
              <a:extLst>
                <a:ext uri="{FF2B5EF4-FFF2-40B4-BE49-F238E27FC236}">
                  <a16:creationId xmlns:a16="http://schemas.microsoft.com/office/drawing/2014/main" id="{330BFC13-09E8-4BC6-9A40-79856FA1F48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654" y="1102"/>
              <a:ext cx="265" cy="116"/>
            </a:xfrm>
            <a:custGeom>
              <a:avLst/>
              <a:gdLst>
                <a:gd name="T0" fmla="*/ 188 w 216"/>
                <a:gd name="T1" fmla="*/ 41 h 94"/>
                <a:gd name="T2" fmla="*/ 178 w 216"/>
                <a:gd name="T3" fmla="*/ 43 h 94"/>
                <a:gd name="T4" fmla="*/ 129 w 216"/>
                <a:gd name="T5" fmla="*/ 0 h 94"/>
                <a:gd name="T6" fmla="*/ 111 w 216"/>
                <a:gd name="T7" fmla="*/ 3 h 94"/>
                <a:gd name="T8" fmla="*/ 108 w 216"/>
                <a:gd name="T9" fmla="*/ 6 h 94"/>
                <a:gd name="T10" fmla="*/ 108 w 216"/>
                <a:gd name="T11" fmla="*/ 91 h 94"/>
                <a:gd name="T12" fmla="*/ 111 w 216"/>
                <a:gd name="T13" fmla="*/ 94 h 94"/>
                <a:gd name="T14" fmla="*/ 188 w 216"/>
                <a:gd name="T15" fmla="*/ 94 h 94"/>
                <a:gd name="T16" fmla="*/ 216 w 216"/>
                <a:gd name="T17" fmla="*/ 68 h 94"/>
                <a:gd name="T18" fmla="*/ 188 w 216"/>
                <a:gd name="T19" fmla="*/ 41 h 94"/>
                <a:gd name="T20" fmla="*/ 85 w 216"/>
                <a:gd name="T21" fmla="*/ 94 h 94"/>
                <a:gd name="T22" fmla="*/ 91 w 216"/>
                <a:gd name="T23" fmla="*/ 94 h 94"/>
                <a:gd name="T24" fmla="*/ 95 w 216"/>
                <a:gd name="T25" fmla="*/ 47 h 94"/>
                <a:gd name="T26" fmla="*/ 91 w 216"/>
                <a:gd name="T27" fmla="*/ 0 h 94"/>
                <a:gd name="T28" fmla="*/ 85 w 216"/>
                <a:gd name="T29" fmla="*/ 0 h 94"/>
                <a:gd name="T30" fmla="*/ 81 w 216"/>
                <a:gd name="T31" fmla="*/ 47 h 94"/>
                <a:gd name="T32" fmla="*/ 85 w 216"/>
                <a:gd name="T33" fmla="*/ 94 h 94"/>
                <a:gd name="T34" fmla="*/ 64 w 216"/>
                <a:gd name="T35" fmla="*/ 94 h 94"/>
                <a:gd name="T36" fmla="*/ 58 w 216"/>
                <a:gd name="T37" fmla="*/ 94 h 94"/>
                <a:gd name="T38" fmla="*/ 54 w 216"/>
                <a:gd name="T39" fmla="*/ 60 h 94"/>
                <a:gd name="T40" fmla="*/ 58 w 216"/>
                <a:gd name="T41" fmla="*/ 27 h 94"/>
                <a:gd name="T42" fmla="*/ 64 w 216"/>
                <a:gd name="T43" fmla="*/ 27 h 94"/>
                <a:gd name="T44" fmla="*/ 68 w 216"/>
                <a:gd name="T45" fmla="*/ 61 h 94"/>
                <a:gd name="T46" fmla="*/ 64 w 216"/>
                <a:gd name="T47" fmla="*/ 94 h 94"/>
                <a:gd name="T48" fmla="*/ 31 w 216"/>
                <a:gd name="T49" fmla="*/ 94 h 94"/>
                <a:gd name="T50" fmla="*/ 37 w 216"/>
                <a:gd name="T51" fmla="*/ 94 h 94"/>
                <a:gd name="T52" fmla="*/ 41 w 216"/>
                <a:gd name="T53" fmla="*/ 67 h 94"/>
                <a:gd name="T54" fmla="*/ 37 w 216"/>
                <a:gd name="T55" fmla="*/ 40 h 94"/>
                <a:gd name="T56" fmla="*/ 31 w 216"/>
                <a:gd name="T57" fmla="*/ 40 h 94"/>
                <a:gd name="T58" fmla="*/ 27 w 216"/>
                <a:gd name="T59" fmla="*/ 67 h 94"/>
                <a:gd name="T60" fmla="*/ 31 w 216"/>
                <a:gd name="T61" fmla="*/ 94 h 94"/>
                <a:gd name="T62" fmla="*/ 4 w 216"/>
                <a:gd name="T63" fmla="*/ 81 h 94"/>
                <a:gd name="T64" fmla="*/ 10 w 216"/>
                <a:gd name="T65" fmla="*/ 81 h 94"/>
                <a:gd name="T66" fmla="*/ 14 w 216"/>
                <a:gd name="T67" fmla="*/ 67 h 94"/>
                <a:gd name="T68" fmla="*/ 10 w 216"/>
                <a:gd name="T69" fmla="*/ 54 h 94"/>
                <a:gd name="T70" fmla="*/ 4 w 216"/>
                <a:gd name="T71" fmla="*/ 54 h 94"/>
                <a:gd name="T72" fmla="*/ 0 w 216"/>
                <a:gd name="T73" fmla="*/ 67 h 94"/>
                <a:gd name="T74" fmla="*/ 4 w 216"/>
                <a:gd name="T75" fmla="*/ 81 h 9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</a:cxnLst>
              <a:rect l="0" t="0" r="r" b="b"/>
              <a:pathLst>
                <a:path w="216" h="94">
                  <a:moveTo>
                    <a:pt x="188" y="41"/>
                  </a:moveTo>
                  <a:cubicBezTo>
                    <a:pt x="184" y="41"/>
                    <a:pt x="181" y="42"/>
                    <a:pt x="178" y="43"/>
                  </a:cubicBezTo>
                  <a:cubicBezTo>
                    <a:pt x="175" y="19"/>
                    <a:pt x="154" y="0"/>
                    <a:pt x="129" y="0"/>
                  </a:cubicBezTo>
                  <a:cubicBezTo>
                    <a:pt x="122" y="0"/>
                    <a:pt x="116" y="1"/>
                    <a:pt x="111" y="3"/>
                  </a:cubicBezTo>
                  <a:cubicBezTo>
                    <a:pt x="109" y="4"/>
                    <a:pt x="108" y="5"/>
                    <a:pt x="108" y="6"/>
                  </a:cubicBezTo>
                  <a:cubicBezTo>
                    <a:pt x="108" y="91"/>
                    <a:pt x="108" y="91"/>
                    <a:pt x="108" y="91"/>
                  </a:cubicBezTo>
                  <a:cubicBezTo>
                    <a:pt x="108" y="93"/>
                    <a:pt x="110" y="94"/>
                    <a:pt x="111" y="94"/>
                  </a:cubicBezTo>
                  <a:cubicBezTo>
                    <a:pt x="111" y="94"/>
                    <a:pt x="188" y="94"/>
                    <a:pt x="188" y="94"/>
                  </a:cubicBezTo>
                  <a:cubicBezTo>
                    <a:pt x="204" y="94"/>
                    <a:pt x="216" y="82"/>
                    <a:pt x="216" y="68"/>
                  </a:cubicBezTo>
                  <a:cubicBezTo>
                    <a:pt x="216" y="53"/>
                    <a:pt x="204" y="41"/>
                    <a:pt x="188" y="41"/>
                  </a:cubicBezTo>
                  <a:close/>
                  <a:moveTo>
                    <a:pt x="85" y="94"/>
                  </a:moveTo>
                  <a:cubicBezTo>
                    <a:pt x="91" y="94"/>
                    <a:pt x="91" y="94"/>
                    <a:pt x="91" y="94"/>
                  </a:cubicBezTo>
                  <a:cubicBezTo>
                    <a:pt x="95" y="47"/>
                    <a:pt x="95" y="47"/>
                    <a:pt x="95" y="47"/>
                  </a:cubicBezTo>
                  <a:cubicBezTo>
                    <a:pt x="91" y="0"/>
                    <a:pt x="91" y="0"/>
                    <a:pt x="91" y="0"/>
                  </a:cubicBezTo>
                  <a:cubicBezTo>
                    <a:pt x="85" y="0"/>
                    <a:pt x="85" y="0"/>
                    <a:pt x="85" y="0"/>
                  </a:cubicBezTo>
                  <a:cubicBezTo>
                    <a:pt x="81" y="47"/>
                    <a:pt x="81" y="47"/>
                    <a:pt x="81" y="47"/>
                  </a:cubicBezTo>
                  <a:lnTo>
                    <a:pt x="85" y="94"/>
                  </a:lnTo>
                  <a:close/>
                  <a:moveTo>
                    <a:pt x="64" y="94"/>
                  </a:moveTo>
                  <a:cubicBezTo>
                    <a:pt x="58" y="94"/>
                    <a:pt x="58" y="94"/>
                    <a:pt x="58" y="94"/>
                  </a:cubicBezTo>
                  <a:cubicBezTo>
                    <a:pt x="54" y="60"/>
                    <a:pt x="54" y="60"/>
                    <a:pt x="54" y="60"/>
                  </a:cubicBezTo>
                  <a:cubicBezTo>
                    <a:pt x="58" y="27"/>
                    <a:pt x="58" y="27"/>
                    <a:pt x="58" y="27"/>
                  </a:cubicBezTo>
                  <a:cubicBezTo>
                    <a:pt x="64" y="27"/>
                    <a:pt x="64" y="27"/>
                    <a:pt x="64" y="27"/>
                  </a:cubicBezTo>
                  <a:cubicBezTo>
                    <a:pt x="68" y="61"/>
                    <a:pt x="68" y="61"/>
                    <a:pt x="68" y="61"/>
                  </a:cubicBezTo>
                  <a:lnTo>
                    <a:pt x="64" y="94"/>
                  </a:lnTo>
                  <a:close/>
                  <a:moveTo>
                    <a:pt x="31" y="94"/>
                  </a:moveTo>
                  <a:cubicBezTo>
                    <a:pt x="37" y="94"/>
                    <a:pt x="37" y="94"/>
                    <a:pt x="37" y="94"/>
                  </a:cubicBezTo>
                  <a:cubicBezTo>
                    <a:pt x="41" y="67"/>
                    <a:pt x="41" y="67"/>
                    <a:pt x="41" y="67"/>
                  </a:cubicBezTo>
                  <a:cubicBezTo>
                    <a:pt x="37" y="40"/>
                    <a:pt x="37" y="40"/>
                    <a:pt x="37" y="40"/>
                  </a:cubicBezTo>
                  <a:cubicBezTo>
                    <a:pt x="31" y="40"/>
                    <a:pt x="31" y="40"/>
                    <a:pt x="31" y="40"/>
                  </a:cubicBezTo>
                  <a:cubicBezTo>
                    <a:pt x="27" y="67"/>
                    <a:pt x="27" y="67"/>
                    <a:pt x="27" y="67"/>
                  </a:cubicBezTo>
                  <a:lnTo>
                    <a:pt x="31" y="94"/>
                  </a:lnTo>
                  <a:close/>
                  <a:moveTo>
                    <a:pt x="4" y="81"/>
                  </a:moveTo>
                  <a:cubicBezTo>
                    <a:pt x="10" y="81"/>
                    <a:pt x="10" y="81"/>
                    <a:pt x="10" y="81"/>
                  </a:cubicBezTo>
                  <a:cubicBezTo>
                    <a:pt x="14" y="67"/>
                    <a:pt x="14" y="67"/>
                    <a:pt x="14" y="67"/>
                  </a:cubicBezTo>
                  <a:cubicBezTo>
                    <a:pt x="10" y="54"/>
                    <a:pt x="10" y="54"/>
                    <a:pt x="10" y="54"/>
                  </a:cubicBezTo>
                  <a:cubicBezTo>
                    <a:pt x="4" y="54"/>
                    <a:pt x="4" y="54"/>
                    <a:pt x="4" y="54"/>
                  </a:cubicBezTo>
                  <a:cubicBezTo>
                    <a:pt x="0" y="67"/>
                    <a:pt x="0" y="67"/>
                    <a:pt x="0" y="67"/>
                  </a:cubicBezTo>
                  <a:lnTo>
                    <a:pt x="4" y="8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1" name="Freeform 80">
              <a:extLst>
                <a:ext uri="{FF2B5EF4-FFF2-40B4-BE49-F238E27FC236}">
                  <a16:creationId xmlns:a16="http://schemas.microsoft.com/office/drawing/2014/main" id="{A87F2475-E17E-4914-9469-63D8C71AEF5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704" y="1240"/>
              <a:ext cx="148" cy="130"/>
            </a:xfrm>
            <a:custGeom>
              <a:avLst/>
              <a:gdLst>
                <a:gd name="T0" fmla="*/ 50 w 120"/>
                <a:gd name="T1" fmla="*/ 0 h 106"/>
                <a:gd name="T2" fmla="*/ 50 w 120"/>
                <a:gd name="T3" fmla="*/ 0 h 106"/>
                <a:gd name="T4" fmla="*/ 100 w 120"/>
                <a:gd name="T5" fmla="*/ 41 h 106"/>
                <a:gd name="T6" fmla="*/ 50 w 120"/>
                <a:gd name="T7" fmla="*/ 81 h 106"/>
                <a:gd name="T8" fmla="*/ 42 w 120"/>
                <a:gd name="T9" fmla="*/ 80 h 106"/>
                <a:gd name="T10" fmla="*/ 7 w 120"/>
                <a:gd name="T11" fmla="*/ 93 h 106"/>
                <a:gd name="T12" fmla="*/ 7 w 120"/>
                <a:gd name="T13" fmla="*/ 91 h 106"/>
                <a:gd name="T14" fmla="*/ 19 w 120"/>
                <a:gd name="T15" fmla="*/ 75 h 106"/>
                <a:gd name="T16" fmla="*/ 19 w 120"/>
                <a:gd name="T17" fmla="*/ 72 h 106"/>
                <a:gd name="T18" fmla="*/ 0 w 120"/>
                <a:gd name="T19" fmla="*/ 41 h 106"/>
                <a:gd name="T20" fmla="*/ 50 w 120"/>
                <a:gd name="T21" fmla="*/ 0 h 106"/>
                <a:gd name="T22" fmla="*/ 104 w 120"/>
                <a:gd name="T23" fmla="*/ 91 h 106"/>
                <a:gd name="T24" fmla="*/ 113 w 120"/>
                <a:gd name="T25" fmla="*/ 104 h 106"/>
                <a:gd name="T26" fmla="*/ 113 w 120"/>
                <a:gd name="T27" fmla="*/ 106 h 106"/>
                <a:gd name="T28" fmla="*/ 83 w 120"/>
                <a:gd name="T29" fmla="*/ 95 h 106"/>
                <a:gd name="T30" fmla="*/ 77 w 120"/>
                <a:gd name="T31" fmla="*/ 96 h 106"/>
                <a:gd name="T32" fmla="*/ 50 w 120"/>
                <a:gd name="T33" fmla="*/ 89 h 106"/>
                <a:gd name="T34" fmla="*/ 90 w 120"/>
                <a:gd name="T35" fmla="*/ 75 h 106"/>
                <a:gd name="T36" fmla="*/ 103 w 120"/>
                <a:gd name="T37" fmla="*/ 60 h 106"/>
                <a:gd name="T38" fmla="*/ 108 w 120"/>
                <a:gd name="T39" fmla="*/ 41 h 106"/>
                <a:gd name="T40" fmla="*/ 108 w 120"/>
                <a:gd name="T41" fmla="*/ 37 h 106"/>
                <a:gd name="T42" fmla="*/ 120 w 120"/>
                <a:gd name="T43" fmla="*/ 61 h 106"/>
                <a:gd name="T44" fmla="*/ 104 w 120"/>
                <a:gd name="T45" fmla="*/ 88 h 106"/>
                <a:gd name="T46" fmla="*/ 104 w 120"/>
                <a:gd name="T47" fmla="*/ 91 h 1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120" h="106">
                  <a:moveTo>
                    <a:pt x="50" y="0"/>
                  </a:moveTo>
                  <a:cubicBezTo>
                    <a:pt x="50" y="0"/>
                    <a:pt x="50" y="0"/>
                    <a:pt x="50" y="0"/>
                  </a:cubicBezTo>
                  <a:cubicBezTo>
                    <a:pt x="78" y="0"/>
                    <a:pt x="100" y="18"/>
                    <a:pt x="100" y="41"/>
                  </a:cubicBezTo>
                  <a:cubicBezTo>
                    <a:pt x="100" y="63"/>
                    <a:pt x="78" y="81"/>
                    <a:pt x="50" y="81"/>
                  </a:cubicBezTo>
                  <a:cubicBezTo>
                    <a:pt x="47" y="81"/>
                    <a:pt x="45" y="81"/>
                    <a:pt x="42" y="80"/>
                  </a:cubicBezTo>
                  <a:cubicBezTo>
                    <a:pt x="32" y="91"/>
                    <a:pt x="19" y="93"/>
                    <a:pt x="7" y="93"/>
                  </a:cubicBezTo>
                  <a:cubicBezTo>
                    <a:pt x="7" y="91"/>
                    <a:pt x="7" y="91"/>
                    <a:pt x="7" y="91"/>
                  </a:cubicBezTo>
                  <a:cubicBezTo>
                    <a:pt x="14" y="87"/>
                    <a:pt x="19" y="81"/>
                    <a:pt x="19" y="75"/>
                  </a:cubicBezTo>
                  <a:cubicBezTo>
                    <a:pt x="19" y="74"/>
                    <a:pt x="19" y="73"/>
                    <a:pt x="19" y="72"/>
                  </a:cubicBezTo>
                  <a:cubicBezTo>
                    <a:pt x="8" y="65"/>
                    <a:pt x="0" y="53"/>
                    <a:pt x="0" y="41"/>
                  </a:cubicBezTo>
                  <a:cubicBezTo>
                    <a:pt x="0" y="18"/>
                    <a:pt x="23" y="0"/>
                    <a:pt x="50" y="0"/>
                  </a:cubicBezTo>
                  <a:close/>
                  <a:moveTo>
                    <a:pt x="104" y="91"/>
                  </a:moveTo>
                  <a:cubicBezTo>
                    <a:pt x="104" y="96"/>
                    <a:pt x="107" y="101"/>
                    <a:pt x="113" y="104"/>
                  </a:cubicBezTo>
                  <a:cubicBezTo>
                    <a:pt x="113" y="106"/>
                    <a:pt x="113" y="106"/>
                    <a:pt x="113" y="106"/>
                  </a:cubicBezTo>
                  <a:cubicBezTo>
                    <a:pt x="102" y="106"/>
                    <a:pt x="93" y="105"/>
                    <a:pt x="83" y="95"/>
                  </a:cubicBezTo>
                  <a:cubicBezTo>
                    <a:pt x="81" y="96"/>
                    <a:pt x="79" y="96"/>
                    <a:pt x="77" y="96"/>
                  </a:cubicBezTo>
                  <a:cubicBezTo>
                    <a:pt x="67" y="96"/>
                    <a:pt x="58" y="93"/>
                    <a:pt x="50" y="89"/>
                  </a:cubicBezTo>
                  <a:cubicBezTo>
                    <a:pt x="65" y="89"/>
                    <a:pt x="79" y="84"/>
                    <a:pt x="90" y="75"/>
                  </a:cubicBezTo>
                  <a:cubicBezTo>
                    <a:pt x="96" y="71"/>
                    <a:pt x="100" y="66"/>
                    <a:pt x="103" y="60"/>
                  </a:cubicBezTo>
                  <a:cubicBezTo>
                    <a:pt x="106" y="54"/>
                    <a:pt x="108" y="47"/>
                    <a:pt x="108" y="41"/>
                  </a:cubicBezTo>
                  <a:cubicBezTo>
                    <a:pt x="108" y="40"/>
                    <a:pt x="108" y="38"/>
                    <a:pt x="108" y="37"/>
                  </a:cubicBezTo>
                  <a:cubicBezTo>
                    <a:pt x="115" y="44"/>
                    <a:pt x="120" y="52"/>
                    <a:pt x="120" y="61"/>
                  </a:cubicBezTo>
                  <a:cubicBezTo>
                    <a:pt x="120" y="72"/>
                    <a:pt x="114" y="82"/>
                    <a:pt x="104" y="88"/>
                  </a:cubicBezTo>
                  <a:cubicBezTo>
                    <a:pt x="104" y="89"/>
                    <a:pt x="104" y="90"/>
                    <a:pt x="104" y="9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2" name="Freeform 81">
              <a:extLst>
                <a:ext uri="{FF2B5EF4-FFF2-40B4-BE49-F238E27FC236}">
                  <a16:creationId xmlns:a16="http://schemas.microsoft.com/office/drawing/2014/main" id="{1332D895-1A5A-49F5-AE16-50225C3146C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719" y="1386"/>
              <a:ext cx="130" cy="129"/>
            </a:xfrm>
            <a:custGeom>
              <a:avLst/>
              <a:gdLst>
                <a:gd name="T0" fmla="*/ 20 w 106"/>
                <a:gd name="T1" fmla="*/ 52 h 105"/>
                <a:gd name="T2" fmla="*/ 20 w 106"/>
                <a:gd name="T3" fmla="*/ 49 h 105"/>
                <a:gd name="T4" fmla="*/ 1 w 106"/>
                <a:gd name="T5" fmla="*/ 43 h 105"/>
                <a:gd name="T6" fmla="*/ 0 w 106"/>
                <a:gd name="T7" fmla="*/ 52 h 105"/>
                <a:gd name="T8" fmla="*/ 17 w 106"/>
                <a:gd name="T9" fmla="*/ 91 h 105"/>
                <a:gd name="T10" fmla="*/ 29 w 106"/>
                <a:gd name="T11" fmla="*/ 75 h 105"/>
                <a:gd name="T12" fmla="*/ 20 w 106"/>
                <a:gd name="T13" fmla="*/ 52 h 105"/>
                <a:gd name="T14" fmla="*/ 86 w 106"/>
                <a:gd name="T15" fmla="*/ 52 h 105"/>
                <a:gd name="T16" fmla="*/ 77 w 106"/>
                <a:gd name="T17" fmla="*/ 75 h 105"/>
                <a:gd name="T18" fmla="*/ 89 w 106"/>
                <a:gd name="T19" fmla="*/ 91 h 105"/>
                <a:gd name="T20" fmla="*/ 106 w 106"/>
                <a:gd name="T21" fmla="*/ 52 h 105"/>
                <a:gd name="T22" fmla="*/ 105 w 106"/>
                <a:gd name="T23" fmla="*/ 43 h 105"/>
                <a:gd name="T24" fmla="*/ 86 w 106"/>
                <a:gd name="T25" fmla="*/ 49 h 105"/>
                <a:gd name="T26" fmla="*/ 86 w 106"/>
                <a:gd name="T27" fmla="*/ 52 h 105"/>
                <a:gd name="T28" fmla="*/ 59 w 106"/>
                <a:gd name="T29" fmla="*/ 20 h 105"/>
                <a:gd name="T30" fmla="*/ 82 w 106"/>
                <a:gd name="T31" fmla="*/ 36 h 105"/>
                <a:gd name="T32" fmla="*/ 101 w 106"/>
                <a:gd name="T33" fmla="*/ 30 h 105"/>
                <a:gd name="T34" fmla="*/ 59 w 106"/>
                <a:gd name="T35" fmla="*/ 0 h 105"/>
                <a:gd name="T36" fmla="*/ 59 w 106"/>
                <a:gd name="T37" fmla="*/ 20 h 105"/>
                <a:gd name="T38" fmla="*/ 24 w 106"/>
                <a:gd name="T39" fmla="*/ 36 h 105"/>
                <a:gd name="T40" fmla="*/ 46 w 106"/>
                <a:gd name="T41" fmla="*/ 20 h 105"/>
                <a:gd name="T42" fmla="*/ 46 w 106"/>
                <a:gd name="T43" fmla="*/ 0 h 105"/>
                <a:gd name="T44" fmla="*/ 5 w 106"/>
                <a:gd name="T45" fmla="*/ 30 h 105"/>
                <a:gd name="T46" fmla="*/ 24 w 106"/>
                <a:gd name="T47" fmla="*/ 36 h 105"/>
                <a:gd name="T48" fmla="*/ 67 w 106"/>
                <a:gd name="T49" fmla="*/ 82 h 105"/>
                <a:gd name="T50" fmla="*/ 53 w 106"/>
                <a:gd name="T51" fmla="*/ 85 h 105"/>
                <a:gd name="T52" fmla="*/ 39 w 106"/>
                <a:gd name="T53" fmla="*/ 82 h 105"/>
                <a:gd name="T54" fmla="*/ 28 w 106"/>
                <a:gd name="T55" fmla="*/ 99 h 105"/>
                <a:gd name="T56" fmla="*/ 53 w 106"/>
                <a:gd name="T57" fmla="*/ 105 h 105"/>
                <a:gd name="T58" fmla="*/ 78 w 106"/>
                <a:gd name="T59" fmla="*/ 99 h 105"/>
                <a:gd name="T60" fmla="*/ 67 w 106"/>
                <a:gd name="T61" fmla="*/ 82 h 10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</a:cxnLst>
              <a:rect l="0" t="0" r="r" b="b"/>
              <a:pathLst>
                <a:path w="106" h="105">
                  <a:moveTo>
                    <a:pt x="20" y="52"/>
                  </a:moveTo>
                  <a:cubicBezTo>
                    <a:pt x="20" y="51"/>
                    <a:pt x="20" y="50"/>
                    <a:pt x="20" y="49"/>
                  </a:cubicBezTo>
                  <a:cubicBezTo>
                    <a:pt x="1" y="43"/>
                    <a:pt x="1" y="43"/>
                    <a:pt x="1" y="43"/>
                  </a:cubicBezTo>
                  <a:cubicBezTo>
                    <a:pt x="1" y="46"/>
                    <a:pt x="0" y="49"/>
                    <a:pt x="0" y="52"/>
                  </a:cubicBezTo>
                  <a:cubicBezTo>
                    <a:pt x="0" y="68"/>
                    <a:pt x="7" y="81"/>
                    <a:pt x="17" y="91"/>
                  </a:cubicBezTo>
                  <a:cubicBezTo>
                    <a:pt x="29" y="75"/>
                    <a:pt x="29" y="75"/>
                    <a:pt x="29" y="75"/>
                  </a:cubicBezTo>
                  <a:cubicBezTo>
                    <a:pt x="23" y="69"/>
                    <a:pt x="20" y="61"/>
                    <a:pt x="20" y="52"/>
                  </a:cubicBezTo>
                  <a:close/>
                  <a:moveTo>
                    <a:pt x="86" y="52"/>
                  </a:moveTo>
                  <a:cubicBezTo>
                    <a:pt x="86" y="61"/>
                    <a:pt x="83" y="69"/>
                    <a:pt x="77" y="75"/>
                  </a:cubicBezTo>
                  <a:cubicBezTo>
                    <a:pt x="89" y="91"/>
                    <a:pt x="89" y="91"/>
                    <a:pt x="89" y="91"/>
                  </a:cubicBezTo>
                  <a:cubicBezTo>
                    <a:pt x="99" y="81"/>
                    <a:pt x="106" y="68"/>
                    <a:pt x="106" y="52"/>
                  </a:cubicBezTo>
                  <a:cubicBezTo>
                    <a:pt x="106" y="49"/>
                    <a:pt x="105" y="46"/>
                    <a:pt x="105" y="43"/>
                  </a:cubicBezTo>
                  <a:cubicBezTo>
                    <a:pt x="86" y="49"/>
                    <a:pt x="86" y="49"/>
                    <a:pt x="86" y="49"/>
                  </a:cubicBezTo>
                  <a:cubicBezTo>
                    <a:pt x="86" y="50"/>
                    <a:pt x="86" y="51"/>
                    <a:pt x="86" y="52"/>
                  </a:cubicBezTo>
                  <a:close/>
                  <a:moveTo>
                    <a:pt x="59" y="20"/>
                  </a:moveTo>
                  <a:cubicBezTo>
                    <a:pt x="69" y="22"/>
                    <a:pt x="77" y="28"/>
                    <a:pt x="82" y="36"/>
                  </a:cubicBezTo>
                  <a:cubicBezTo>
                    <a:pt x="101" y="30"/>
                    <a:pt x="101" y="30"/>
                    <a:pt x="101" y="30"/>
                  </a:cubicBezTo>
                  <a:cubicBezTo>
                    <a:pt x="93" y="14"/>
                    <a:pt x="78" y="3"/>
                    <a:pt x="59" y="0"/>
                  </a:cubicBezTo>
                  <a:lnTo>
                    <a:pt x="59" y="20"/>
                  </a:lnTo>
                  <a:close/>
                  <a:moveTo>
                    <a:pt x="24" y="36"/>
                  </a:moveTo>
                  <a:cubicBezTo>
                    <a:pt x="29" y="28"/>
                    <a:pt x="37" y="22"/>
                    <a:pt x="46" y="20"/>
                  </a:cubicBezTo>
                  <a:cubicBezTo>
                    <a:pt x="46" y="0"/>
                    <a:pt x="46" y="0"/>
                    <a:pt x="46" y="0"/>
                  </a:cubicBezTo>
                  <a:cubicBezTo>
                    <a:pt x="28" y="3"/>
                    <a:pt x="13" y="14"/>
                    <a:pt x="5" y="30"/>
                  </a:cubicBezTo>
                  <a:lnTo>
                    <a:pt x="24" y="36"/>
                  </a:lnTo>
                  <a:close/>
                  <a:moveTo>
                    <a:pt x="67" y="82"/>
                  </a:moveTo>
                  <a:cubicBezTo>
                    <a:pt x="62" y="84"/>
                    <a:pt x="58" y="85"/>
                    <a:pt x="53" y="85"/>
                  </a:cubicBezTo>
                  <a:cubicBezTo>
                    <a:pt x="48" y="85"/>
                    <a:pt x="43" y="84"/>
                    <a:pt x="39" y="82"/>
                  </a:cubicBezTo>
                  <a:cubicBezTo>
                    <a:pt x="28" y="99"/>
                    <a:pt x="28" y="99"/>
                    <a:pt x="28" y="99"/>
                  </a:cubicBezTo>
                  <a:cubicBezTo>
                    <a:pt x="35" y="103"/>
                    <a:pt x="44" y="105"/>
                    <a:pt x="53" y="105"/>
                  </a:cubicBezTo>
                  <a:cubicBezTo>
                    <a:pt x="62" y="105"/>
                    <a:pt x="71" y="103"/>
                    <a:pt x="78" y="99"/>
                  </a:cubicBezTo>
                  <a:lnTo>
                    <a:pt x="67" y="8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3" name="Freeform 82">
              <a:extLst>
                <a:ext uri="{FF2B5EF4-FFF2-40B4-BE49-F238E27FC236}">
                  <a16:creationId xmlns:a16="http://schemas.microsoft.com/office/drawing/2014/main" id="{A34D6262-A85F-4A9E-9754-513E360D36B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727" y="1542"/>
              <a:ext cx="122" cy="129"/>
            </a:xfrm>
            <a:custGeom>
              <a:avLst/>
              <a:gdLst>
                <a:gd name="T0" fmla="*/ 57 w 122"/>
                <a:gd name="T1" fmla="*/ 49 h 129"/>
                <a:gd name="T2" fmla="*/ 41 w 122"/>
                <a:gd name="T3" fmla="*/ 65 h 129"/>
                <a:gd name="T4" fmla="*/ 66 w 122"/>
                <a:gd name="T5" fmla="*/ 49 h 129"/>
                <a:gd name="T6" fmla="*/ 82 w 122"/>
                <a:gd name="T7" fmla="*/ 65 h 129"/>
                <a:gd name="T8" fmla="*/ 66 w 122"/>
                <a:gd name="T9" fmla="*/ 49 h 129"/>
                <a:gd name="T10" fmla="*/ 105 w 122"/>
                <a:gd name="T11" fmla="*/ 49 h 129"/>
                <a:gd name="T12" fmla="*/ 89 w 122"/>
                <a:gd name="T13" fmla="*/ 65 h 129"/>
                <a:gd name="T14" fmla="*/ 16 w 122"/>
                <a:gd name="T15" fmla="*/ 97 h 129"/>
                <a:gd name="T16" fmla="*/ 32 w 122"/>
                <a:gd name="T17" fmla="*/ 113 h 129"/>
                <a:gd name="T18" fmla="*/ 16 w 122"/>
                <a:gd name="T19" fmla="*/ 97 h 129"/>
                <a:gd name="T20" fmla="*/ 57 w 122"/>
                <a:gd name="T21" fmla="*/ 97 h 129"/>
                <a:gd name="T22" fmla="*/ 41 w 122"/>
                <a:gd name="T23" fmla="*/ 113 h 129"/>
                <a:gd name="T24" fmla="*/ 66 w 122"/>
                <a:gd name="T25" fmla="*/ 97 h 129"/>
                <a:gd name="T26" fmla="*/ 82 w 122"/>
                <a:gd name="T27" fmla="*/ 113 h 129"/>
                <a:gd name="T28" fmla="*/ 66 w 122"/>
                <a:gd name="T29" fmla="*/ 97 h 129"/>
                <a:gd name="T30" fmla="*/ 57 w 122"/>
                <a:gd name="T31" fmla="*/ 72 h 129"/>
                <a:gd name="T32" fmla="*/ 41 w 122"/>
                <a:gd name="T33" fmla="*/ 88 h 129"/>
                <a:gd name="T34" fmla="*/ 66 w 122"/>
                <a:gd name="T35" fmla="*/ 72 h 129"/>
                <a:gd name="T36" fmla="*/ 82 w 122"/>
                <a:gd name="T37" fmla="*/ 88 h 129"/>
                <a:gd name="T38" fmla="*/ 66 w 122"/>
                <a:gd name="T39" fmla="*/ 72 h 129"/>
                <a:gd name="T40" fmla="*/ 105 w 122"/>
                <a:gd name="T41" fmla="*/ 72 h 129"/>
                <a:gd name="T42" fmla="*/ 89 w 122"/>
                <a:gd name="T43" fmla="*/ 88 h 129"/>
                <a:gd name="T44" fmla="*/ 16 w 122"/>
                <a:gd name="T45" fmla="*/ 72 h 129"/>
                <a:gd name="T46" fmla="*/ 32 w 122"/>
                <a:gd name="T47" fmla="*/ 88 h 129"/>
                <a:gd name="T48" fmla="*/ 16 w 122"/>
                <a:gd name="T49" fmla="*/ 72 h 129"/>
                <a:gd name="T50" fmla="*/ 105 w 122"/>
                <a:gd name="T51" fmla="*/ 9 h 129"/>
                <a:gd name="T52" fmla="*/ 89 w 122"/>
                <a:gd name="T53" fmla="*/ 0 h 129"/>
                <a:gd name="T54" fmla="*/ 32 w 122"/>
                <a:gd name="T55" fmla="*/ 9 h 129"/>
                <a:gd name="T56" fmla="*/ 16 w 122"/>
                <a:gd name="T57" fmla="*/ 0 h 129"/>
                <a:gd name="T58" fmla="*/ 0 w 122"/>
                <a:gd name="T59" fmla="*/ 129 h 129"/>
                <a:gd name="T60" fmla="*/ 122 w 122"/>
                <a:gd name="T61" fmla="*/ 0 h 129"/>
                <a:gd name="T62" fmla="*/ 113 w 122"/>
                <a:gd name="T63" fmla="*/ 120 h 129"/>
                <a:gd name="T64" fmla="*/ 9 w 122"/>
                <a:gd name="T65" fmla="*/ 32 h 129"/>
                <a:gd name="T66" fmla="*/ 113 w 122"/>
                <a:gd name="T67" fmla="*/ 120 h 12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122" h="129">
                  <a:moveTo>
                    <a:pt x="41" y="49"/>
                  </a:moveTo>
                  <a:lnTo>
                    <a:pt x="57" y="49"/>
                  </a:lnTo>
                  <a:lnTo>
                    <a:pt x="57" y="65"/>
                  </a:lnTo>
                  <a:lnTo>
                    <a:pt x="41" y="65"/>
                  </a:lnTo>
                  <a:lnTo>
                    <a:pt x="41" y="49"/>
                  </a:lnTo>
                  <a:close/>
                  <a:moveTo>
                    <a:pt x="66" y="49"/>
                  </a:moveTo>
                  <a:lnTo>
                    <a:pt x="82" y="49"/>
                  </a:lnTo>
                  <a:lnTo>
                    <a:pt x="82" y="65"/>
                  </a:lnTo>
                  <a:lnTo>
                    <a:pt x="66" y="65"/>
                  </a:lnTo>
                  <a:lnTo>
                    <a:pt x="66" y="49"/>
                  </a:lnTo>
                  <a:close/>
                  <a:moveTo>
                    <a:pt x="89" y="49"/>
                  </a:moveTo>
                  <a:lnTo>
                    <a:pt x="105" y="49"/>
                  </a:lnTo>
                  <a:lnTo>
                    <a:pt x="105" y="65"/>
                  </a:lnTo>
                  <a:lnTo>
                    <a:pt x="89" y="65"/>
                  </a:lnTo>
                  <a:lnTo>
                    <a:pt x="89" y="49"/>
                  </a:lnTo>
                  <a:close/>
                  <a:moveTo>
                    <a:pt x="16" y="97"/>
                  </a:moveTo>
                  <a:lnTo>
                    <a:pt x="32" y="97"/>
                  </a:lnTo>
                  <a:lnTo>
                    <a:pt x="32" y="113"/>
                  </a:lnTo>
                  <a:lnTo>
                    <a:pt x="16" y="113"/>
                  </a:lnTo>
                  <a:lnTo>
                    <a:pt x="16" y="97"/>
                  </a:lnTo>
                  <a:close/>
                  <a:moveTo>
                    <a:pt x="41" y="97"/>
                  </a:moveTo>
                  <a:lnTo>
                    <a:pt x="57" y="97"/>
                  </a:lnTo>
                  <a:lnTo>
                    <a:pt x="57" y="113"/>
                  </a:lnTo>
                  <a:lnTo>
                    <a:pt x="41" y="113"/>
                  </a:lnTo>
                  <a:lnTo>
                    <a:pt x="41" y="97"/>
                  </a:lnTo>
                  <a:close/>
                  <a:moveTo>
                    <a:pt x="66" y="97"/>
                  </a:moveTo>
                  <a:lnTo>
                    <a:pt x="82" y="97"/>
                  </a:lnTo>
                  <a:lnTo>
                    <a:pt x="82" y="113"/>
                  </a:lnTo>
                  <a:lnTo>
                    <a:pt x="66" y="113"/>
                  </a:lnTo>
                  <a:lnTo>
                    <a:pt x="66" y="97"/>
                  </a:lnTo>
                  <a:close/>
                  <a:moveTo>
                    <a:pt x="41" y="72"/>
                  </a:moveTo>
                  <a:lnTo>
                    <a:pt x="57" y="72"/>
                  </a:lnTo>
                  <a:lnTo>
                    <a:pt x="57" y="88"/>
                  </a:lnTo>
                  <a:lnTo>
                    <a:pt x="41" y="88"/>
                  </a:lnTo>
                  <a:lnTo>
                    <a:pt x="41" y="72"/>
                  </a:lnTo>
                  <a:close/>
                  <a:moveTo>
                    <a:pt x="66" y="72"/>
                  </a:moveTo>
                  <a:lnTo>
                    <a:pt x="82" y="72"/>
                  </a:lnTo>
                  <a:lnTo>
                    <a:pt x="82" y="88"/>
                  </a:lnTo>
                  <a:lnTo>
                    <a:pt x="66" y="88"/>
                  </a:lnTo>
                  <a:lnTo>
                    <a:pt x="66" y="72"/>
                  </a:lnTo>
                  <a:close/>
                  <a:moveTo>
                    <a:pt x="89" y="72"/>
                  </a:moveTo>
                  <a:lnTo>
                    <a:pt x="105" y="72"/>
                  </a:lnTo>
                  <a:lnTo>
                    <a:pt x="105" y="88"/>
                  </a:lnTo>
                  <a:lnTo>
                    <a:pt x="89" y="88"/>
                  </a:lnTo>
                  <a:lnTo>
                    <a:pt x="89" y="72"/>
                  </a:lnTo>
                  <a:close/>
                  <a:moveTo>
                    <a:pt x="16" y="72"/>
                  </a:moveTo>
                  <a:lnTo>
                    <a:pt x="32" y="72"/>
                  </a:lnTo>
                  <a:lnTo>
                    <a:pt x="32" y="88"/>
                  </a:lnTo>
                  <a:lnTo>
                    <a:pt x="16" y="88"/>
                  </a:lnTo>
                  <a:lnTo>
                    <a:pt x="16" y="72"/>
                  </a:lnTo>
                  <a:close/>
                  <a:moveTo>
                    <a:pt x="105" y="0"/>
                  </a:moveTo>
                  <a:lnTo>
                    <a:pt x="105" y="9"/>
                  </a:lnTo>
                  <a:lnTo>
                    <a:pt x="89" y="9"/>
                  </a:lnTo>
                  <a:lnTo>
                    <a:pt x="89" y="0"/>
                  </a:lnTo>
                  <a:lnTo>
                    <a:pt x="32" y="0"/>
                  </a:lnTo>
                  <a:lnTo>
                    <a:pt x="32" y="9"/>
                  </a:lnTo>
                  <a:lnTo>
                    <a:pt x="16" y="9"/>
                  </a:lnTo>
                  <a:lnTo>
                    <a:pt x="16" y="0"/>
                  </a:lnTo>
                  <a:lnTo>
                    <a:pt x="0" y="0"/>
                  </a:lnTo>
                  <a:lnTo>
                    <a:pt x="0" y="129"/>
                  </a:lnTo>
                  <a:lnTo>
                    <a:pt x="122" y="129"/>
                  </a:lnTo>
                  <a:lnTo>
                    <a:pt x="122" y="0"/>
                  </a:lnTo>
                  <a:lnTo>
                    <a:pt x="105" y="0"/>
                  </a:lnTo>
                  <a:close/>
                  <a:moveTo>
                    <a:pt x="113" y="120"/>
                  </a:moveTo>
                  <a:lnTo>
                    <a:pt x="9" y="120"/>
                  </a:lnTo>
                  <a:lnTo>
                    <a:pt x="9" y="32"/>
                  </a:lnTo>
                  <a:lnTo>
                    <a:pt x="113" y="32"/>
                  </a:lnTo>
                  <a:lnTo>
                    <a:pt x="113" y="12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4" name="Freeform 83">
              <a:extLst>
                <a:ext uri="{FF2B5EF4-FFF2-40B4-BE49-F238E27FC236}">
                  <a16:creationId xmlns:a16="http://schemas.microsoft.com/office/drawing/2014/main" id="{5137AED2-1E57-439C-9522-2B154B64DD2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920" y="2137"/>
              <a:ext cx="103" cy="103"/>
            </a:xfrm>
            <a:custGeom>
              <a:avLst/>
              <a:gdLst>
                <a:gd name="T0" fmla="*/ 42 w 84"/>
                <a:gd name="T1" fmla="*/ 0 h 84"/>
                <a:gd name="T2" fmla="*/ 0 w 84"/>
                <a:gd name="T3" fmla="*/ 42 h 84"/>
                <a:gd name="T4" fmla="*/ 42 w 84"/>
                <a:gd name="T5" fmla="*/ 84 h 84"/>
                <a:gd name="T6" fmla="*/ 84 w 84"/>
                <a:gd name="T7" fmla="*/ 42 h 84"/>
                <a:gd name="T8" fmla="*/ 42 w 84"/>
                <a:gd name="T9" fmla="*/ 0 h 84"/>
                <a:gd name="T10" fmla="*/ 42 w 84"/>
                <a:gd name="T11" fmla="*/ 76 h 84"/>
                <a:gd name="T12" fmla="*/ 8 w 84"/>
                <a:gd name="T13" fmla="*/ 42 h 84"/>
                <a:gd name="T14" fmla="*/ 42 w 84"/>
                <a:gd name="T15" fmla="*/ 8 h 84"/>
                <a:gd name="T16" fmla="*/ 76 w 84"/>
                <a:gd name="T17" fmla="*/ 42 h 84"/>
                <a:gd name="T18" fmla="*/ 42 w 84"/>
                <a:gd name="T19" fmla="*/ 76 h 84"/>
                <a:gd name="T20" fmla="*/ 26 w 84"/>
                <a:gd name="T21" fmla="*/ 26 h 84"/>
                <a:gd name="T22" fmla="*/ 58 w 84"/>
                <a:gd name="T23" fmla="*/ 26 h 84"/>
                <a:gd name="T24" fmla="*/ 58 w 84"/>
                <a:gd name="T25" fmla="*/ 58 h 84"/>
                <a:gd name="T26" fmla="*/ 26 w 84"/>
                <a:gd name="T27" fmla="*/ 58 h 84"/>
                <a:gd name="T28" fmla="*/ 26 w 84"/>
                <a:gd name="T29" fmla="*/ 26 h 8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</a:cxnLst>
              <a:rect l="0" t="0" r="r" b="b"/>
              <a:pathLst>
                <a:path w="84" h="84">
                  <a:moveTo>
                    <a:pt x="42" y="0"/>
                  </a:moveTo>
                  <a:cubicBezTo>
                    <a:pt x="19" y="0"/>
                    <a:pt x="0" y="19"/>
                    <a:pt x="0" y="42"/>
                  </a:cubicBezTo>
                  <a:cubicBezTo>
                    <a:pt x="0" y="65"/>
                    <a:pt x="19" y="84"/>
                    <a:pt x="42" y="84"/>
                  </a:cubicBezTo>
                  <a:cubicBezTo>
                    <a:pt x="65" y="84"/>
                    <a:pt x="84" y="65"/>
                    <a:pt x="84" y="42"/>
                  </a:cubicBezTo>
                  <a:cubicBezTo>
                    <a:pt x="84" y="19"/>
                    <a:pt x="65" y="0"/>
                    <a:pt x="42" y="0"/>
                  </a:cubicBezTo>
                  <a:close/>
                  <a:moveTo>
                    <a:pt x="42" y="76"/>
                  </a:moveTo>
                  <a:cubicBezTo>
                    <a:pt x="23" y="76"/>
                    <a:pt x="8" y="61"/>
                    <a:pt x="8" y="42"/>
                  </a:cubicBezTo>
                  <a:cubicBezTo>
                    <a:pt x="8" y="23"/>
                    <a:pt x="23" y="8"/>
                    <a:pt x="42" y="8"/>
                  </a:cubicBezTo>
                  <a:cubicBezTo>
                    <a:pt x="61" y="8"/>
                    <a:pt x="76" y="23"/>
                    <a:pt x="76" y="42"/>
                  </a:cubicBezTo>
                  <a:cubicBezTo>
                    <a:pt x="76" y="61"/>
                    <a:pt x="61" y="76"/>
                    <a:pt x="42" y="76"/>
                  </a:cubicBezTo>
                  <a:close/>
                  <a:moveTo>
                    <a:pt x="26" y="26"/>
                  </a:moveTo>
                  <a:cubicBezTo>
                    <a:pt x="58" y="26"/>
                    <a:pt x="58" y="26"/>
                    <a:pt x="58" y="26"/>
                  </a:cubicBezTo>
                  <a:cubicBezTo>
                    <a:pt x="58" y="58"/>
                    <a:pt x="58" y="58"/>
                    <a:pt x="58" y="58"/>
                  </a:cubicBezTo>
                  <a:cubicBezTo>
                    <a:pt x="26" y="58"/>
                    <a:pt x="26" y="58"/>
                    <a:pt x="26" y="58"/>
                  </a:cubicBezTo>
                  <a:lnTo>
                    <a:pt x="26" y="2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5" name="Freeform 84">
              <a:extLst>
                <a:ext uri="{FF2B5EF4-FFF2-40B4-BE49-F238E27FC236}">
                  <a16:creationId xmlns:a16="http://schemas.microsoft.com/office/drawing/2014/main" id="{89CF1740-7E8D-4C9F-870C-CC6BD564405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770" y="2122"/>
              <a:ext cx="180" cy="179"/>
            </a:xfrm>
            <a:custGeom>
              <a:avLst/>
              <a:gdLst>
                <a:gd name="T0" fmla="*/ 140 w 146"/>
                <a:gd name="T1" fmla="*/ 123 h 146"/>
                <a:gd name="T2" fmla="*/ 106 w 146"/>
                <a:gd name="T3" fmla="*/ 94 h 146"/>
                <a:gd name="T4" fmla="*/ 96 w 146"/>
                <a:gd name="T5" fmla="*/ 89 h 146"/>
                <a:gd name="T6" fmla="*/ 109 w 146"/>
                <a:gd name="T7" fmla="*/ 54 h 146"/>
                <a:gd name="T8" fmla="*/ 54 w 146"/>
                <a:gd name="T9" fmla="*/ 0 h 146"/>
                <a:gd name="T10" fmla="*/ 0 w 146"/>
                <a:gd name="T11" fmla="*/ 54 h 146"/>
                <a:gd name="T12" fmla="*/ 54 w 146"/>
                <a:gd name="T13" fmla="*/ 108 h 146"/>
                <a:gd name="T14" fmla="*/ 90 w 146"/>
                <a:gd name="T15" fmla="*/ 95 h 146"/>
                <a:gd name="T16" fmla="*/ 94 w 146"/>
                <a:gd name="T17" fmla="*/ 106 h 146"/>
                <a:gd name="T18" fmla="*/ 123 w 146"/>
                <a:gd name="T19" fmla="*/ 140 h 146"/>
                <a:gd name="T20" fmla="*/ 141 w 146"/>
                <a:gd name="T21" fmla="*/ 141 h 146"/>
                <a:gd name="T22" fmla="*/ 140 w 146"/>
                <a:gd name="T23" fmla="*/ 123 h 146"/>
                <a:gd name="T24" fmla="*/ 54 w 146"/>
                <a:gd name="T25" fmla="*/ 90 h 146"/>
                <a:gd name="T26" fmla="*/ 18 w 146"/>
                <a:gd name="T27" fmla="*/ 54 h 146"/>
                <a:gd name="T28" fmla="*/ 54 w 146"/>
                <a:gd name="T29" fmla="*/ 18 h 146"/>
                <a:gd name="T30" fmla="*/ 91 w 146"/>
                <a:gd name="T31" fmla="*/ 54 h 146"/>
                <a:gd name="T32" fmla="*/ 54 w 146"/>
                <a:gd name="T33" fmla="*/ 90 h 146"/>
                <a:gd name="T34" fmla="*/ 63 w 146"/>
                <a:gd name="T35" fmla="*/ 27 h 146"/>
                <a:gd name="T36" fmla="*/ 45 w 146"/>
                <a:gd name="T37" fmla="*/ 27 h 146"/>
                <a:gd name="T38" fmla="*/ 45 w 146"/>
                <a:gd name="T39" fmla="*/ 45 h 146"/>
                <a:gd name="T40" fmla="*/ 27 w 146"/>
                <a:gd name="T41" fmla="*/ 45 h 146"/>
                <a:gd name="T42" fmla="*/ 27 w 146"/>
                <a:gd name="T43" fmla="*/ 63 h 146"/>
                <a:gd name="T44" fmla="*/ 45 w 146"/>
                <a:gd name="T45" fmla="*/ 63 h 146"/>
                <a:gd name="T46" fmla="*/ 45 w 146"/>
                <a:gd name="T47" fmla="*/ 81 h 146"/>
                <a:gd name="T48" fmla="*/ 63 w 146"/>
                <a:gd name="T49" fmla="*/ 81 h 146"/>
                <a:gd name="T50" fmla="*/ 63 w 146"/>
                <a:gd name="T51" fmla="*/ 63 h 146"/>
                <a:gd name="T52" fmla="*/ 81 w 146"/>
                <a:gd name="T53" fmla="*/ 63 h 146"/>
                <a:gd name="T54" fmla="*/ 81 w 146"/>
                <a:gd name="T55" fmla="*/ 45 h 146"/>
                <a:gd name="T56" fmla="*/ 63 w 146"/>
                <a:gd name="T57" fmla="*/ 45 h 146"/>
                <a:gd name="T58" fmla="*/ 63 w 146"/>
                <a:gd name="T59" fmla="*/ 27 h 14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</a:cxnLst>
              <a:rect l="0" t="0" r="r" b="b"/>
              <a:pathLst>
                <a:path w="146" h="146">
                  <a:moveTo>
                    <a:pt x="140" y="123"/>
                  </a:moveTo>
                  <a:cubicBezTo>
                    <a:pt x="106" y="94"/>
                    <a:pt x="106" y="94"/>
                    <a:pt x="106" y="94"/>
                  </a:cubicBezTo>
                  <a:cubicBezTo>
                    <a:pt x="103" y="90"/>
                    <a:pt x="99" y="89"/>
                    <a:pt x="96" y="89"/>
                  </a:cubicBezTo>
                  <a:cubicBezTo>
                    <a:pt x="104" y="80"/>
                    <a:pt x="109" y="67"/>
                    <a:pt x="109" y="54"/>
                  </a:cubicBezTo>
                  <a:cubicBezTo>
                    <a:pt x="109" y="24"/>
                    <a:pt x="84" y="0"/>
                    <a:pt x="54" y="0"/>
                  </a:cubicBezTo>
                  <a:cubicBezTo>
                    <a:pt x="24" y="0"/>
                    <a:pt x="0" y="24"/>
                    <a:pt x="0" y="54"/>
                  </a:cubicBezTo>
                  <a:cubicBezTo>
                    <a:pt x="0" y="84"/>
                    <a:pt x="24" y="108"/>
                    <a:pt x="54" y="108"/>
                  </a:cubicBezTo>
                  <a:cubicBezTo>
                    <a:pt x="68" y="108"/>
                    <a:pt x="80" y="103"/>
                    <a:pt x="90" y="95"/>
                  </a:cubicBezTo>
                  <a:cubicBezTo>
                    <a:pt x="89" y="98"/>
                    <a:pt x="91" y="102"/>
                    <a:pt x="94" y="106"/>
                  </a:cubicBezTo>
                  <a:cubicBezTo>
                    <a:pt x="123" y="140"/>
                    <a:pt x="123" y="140"/>
                    <a:pt x="123" y="140"/>
                  </a:cubicBezTo>
                  <a:cubicBezTo>
                    <a:pt x="128" y="145"/>
                    <a:pt x="136" y="146"/>
                    <a:pt x="141" y="141"/>
                  </a:cubicBezTo>
                  <a:cubicBezTo>
                    <a:pt x="146" y="136"/>
                    <a:pt x="146" y="128"/>
                    <a:pt x="140" y="123"/>
                  </a:cubicBezTo>
                  <a:close/>
                  <a:moveTo>
                    <a:pt x="54" y="90"/>
                  </a:moveTo>
                  <a:cubicBezTo>
                    <a:pt x="34" y="90"/>
                    <a:pt x="18" y="74"/>
                    <a:pt x="18" y="54"/>
                  </a:cubicBezTo>
                  <a:cubicBezTo>
                    <a:pt x="18" y="34"/>
                    <a:pt x="34" y="18"/>
                    <a:pt x="54" y="18"/>
                  </a:cubicBezTo>
                  <a:cubicBezTo>
                    <a:pt x="74" y="18"/>
                    <a:pt x="91" y="34"/>
                    <a:pt x="91" y="54"/>
                  </a:cubicBezTo>
                  <a:cubicBezTo>
                    <a:pt x="91" y="74"/>
                    <a:pt x="74" y="90"/>
                    <a:pt x="54" y="90"/>
                  </a:cubicBezTo>
                  <a:close/>
                  <a:moveTo>
                    <a:pt x="63" y="27"/>
                  </a:moveTo>
                  <a:cubicBezTo>
                    <a:pt x="45" y="27"/>
                    <a:pt x="45" y="27"/>
                    <a:pt x="45" y="27"/>
                  </a:cubicBezTo>
                  <a:cubicBezTo>
                    <a:pt x="45" y="45"/>
                    <a:pt x="45" y="45"/>
                    <a:pt x="45" y="45"/>
                  </a:cubicBezTo>
                  <a:cubicBezTo>
                    <a:pt x="27" y="45"/>
                    <a:pt x="27" y="45"/>
                    <a:pt x="27" y="45"/>
                  </a:cubicBezTo>
                  <a:cubicBezTo>
                    <a:pt x="27" y="63"/>
                    <a:pt x="27" y="63"/>
                    <a:pt x="27" y="63"/>
                  </a:cubicBezTo>
                  <a:cubicBezTo>
                    <a:pt x="45" y="63"/>
                    <a:pt x="45" y="63"/>
                    <a:pt x="45" y="63"/>
                  </a:cubicBezTo>
                  <a:cubicBezTo>
                    <a:pt x="45" y="81"/>
                    <a:pt x="45" y="81"/>
                    <a:pt x="45" y="81"/>
                  </a:cubicBezTo>
                  <a:cubicBezTo>
                    <a:pt x="63" y="81"/>
                    <a:pt x="63" y="81"/>
                    <a:pt x="63" y="81"/>
                  </a:cubicBezTo>
                  <a:cubicBezTo>
                    <a:pt x="63" y="63"/>
                    <a:pt x="63" y="63"/>
                    <a:pt x="63" y="63"/>
                  </a:cubicBezTo>
                  <a:cubicBezTo>
                    <a:pt x="81" y="63"/>
                    <a:pt x="81" y="63"/>
                    <a:pt x="81" y="63"/>
                  </a:cubicBezTo>
                  <a:cubicBezTo>
                    <a:pt x="81" y="45"/>
                    <a:pt x="81" y="45"/>
                    <a:pt x="81" y="45"/>
                  </a:cubicBezTo>
                  <a:cubicBezTo>
                    <a:pt x="63" y="45"/>
                    <a:pt x="63" y="45"/>
                    <a:pt x="63" y="45"/>
                  </a:cubicBezTo>
                  <a:lnTo>
                    <a:pt x="63" y="2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6" name="Freeform 85">
              <a:extLst>
                <a:ext uri="{FF2B5EF4-FFF2-40B4-BE49-F238E27FC236}">
                  <a16:creationId xmlns:a16="http://schemas.microsoft.com/office/drawing/2014/main" id="{5299E4B8-8AE1-4A68-9147-F1072808DDA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06" y="2444"/>
              <a:ext cx="105" cy="105"/>
            </a:xfrm>
            <a:custGeom>
              <a:avLst/>
              <a:gdLst>
                <a:gd name="T0" fmla="*/ 16 w 85"/>
                <a:gd name="T1" fmla="*/ 49 h 86"/>
                <a:gd name="T2" fmla="*/ 16 w 85"/>
                <a:gd name="T3" fmla="*/ 86 h 86"/>
                <a:gd name="T4" fmla="*/ 18 w 85"/>
                <a:gd name="T5" fmla="*/ 86 h 86"/>
                <a:gd name="T6" fmla="*/ 21 w 85"/>
                <a:gd name="T7" fmla="*/ 86 h 86"/>
                <a:gd name="T8" fmla="*/ 21 w 85"/>
                <a:gd name="T9" fmla="*/ 49 h 86"/>
                <a:gd name="T10" fmla="*/ 18 w 85"/>
                <a:gd name="T11" fmla="*/ 49 h 86"/>
                <a:gd name="T12" fmla="*/ 16 w 85"/>
                <a:gd name="T13" fmla="*/ 49 h 86"/>
                <a:gd name="T14" fmla="*/ 64 w 85"/>
                <a:gd name="T15" fmla="*/ 49 h 86"/>
                <a:gd name="T16" fmla="*/ 64 w 85"/>
                <a:gd name="T17" fmla="*/ 86 h 86"/>
                <a:gd name="T18" fmla="*/ 67 w 85"/>
                <a:gd name="T19" fmla="*/ 86 h 86"/>
                <a:gd name="T20" fmla="*/ 69 w 85"/>
                <a:gd name="T21" fmla="*/ 86 h 86"/>
                <a:gd name="T22" fmla="*/ 69 w 85"/>
                <a:gd name="T23" fmla="*/ 49 h 86"/>
                <a:gd name="T24" fmla="*/ 67 w 85"/>
                <a:gd name="T25" fmla="*/ 49 h 86"/>
                <a:gd name="T26" fmla="*/ 64 w 85"/>
                <a:gd name="T27" fmla="*/ 49 h 86"/>
                <a:gd name="T28" fmla="*/ 85 w 85"/>
                <a:gd name="T29" fmla="*/ 43 h 86"/>
                <a:gd name="T30" fmla="*/ 42 w 85"/>
                <a:gd name="T31" fmla="*/ 0 h 86"/>
                <a:gd name="T32" fmla="*/ 0 w 85"/>
                <a:gd name="T33" fmla="*/ 43 h 86"/>
                <a:gd name="T34" fmla="*/ 2 w 85"/>
                <a:gd name="T35" fmla="*/ 58 h 86"/>
                <a:gd name="T36" fmla="*/ 0 w 85"/>
                <a:gd name="T37" fmla="*/ 67 h 86"/>
                <a:gd name="T38" fmla="*/ 10 w 85"/>
                <a:gd name="T39" fmla="*/ 84 h 86"/>
                <a:gd name="T40" fmla="*/ 10 w 85"/>
                <a:gd name="T41" fmla="*/ 50 h 86"/>
                <a:gd name="T42" fmla="*/ 6 w 85"/>
                <a:gd name="T43" fmla="*/ 53 h 86"/>
                <a:gd name="T44" fmla="*/ 5 w 85"/>
                <a:gd name="T45" fmla="*/ 46 h 86"/>
                <a:gd name="T46" fmla="*/ 42 w 85"/>
                <a:gd name="T47" fmla="*/ 8 h 86"/>
                <a:gd name="T48" fmla="*/ 80 w 85"/>
                <a:gd name="T49" fmla="*/ 46 h 86"/>
                <a:gd name="T50" fmla="*/ 79 w 85"/>
                <a:gd name="T51" fmla="*/ 53 h 86"/>
                <a:gd name="T52" fmla="*/ 75 w 85"/>
                <a:gd name="T53" fmla="*/ 50 h 86"/>
                <a:gd name="T54" fmla="*/ 75 w 85"/>
                <a:gd name="T55" fmla="*/ 84 h 86"/>
                <a:gd name="T56" fmla="*/ 85 w 85"/>
                <a:gd name="T57" fmla="*/ 67 h 86"/>
                <a:gd name="T58" fmla="*/ 83 w 85"/>
                <a:gd name="T59" fmla="*/ 58 h 86"/>
                <a:gd name="T60" fmla="*/ 85 w 85"/>
                <a:gd name="T61" fmla="*/ 43 h 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</a:cxnLst>
              <a:rect l="0" t="0" r="r" b="b"/>
              <a:pathLst>
                <a:path w="85" h="86">
                  <a:moveTo>
                    <a:pt x="16" y="49"/>
                  </a:moveTo>
                  <a:cubicBezTo>
                    <a:pt x="16" y="86"/>
                    <a:pt x="16" y="86"/>
                    <a:pt x="16" y="86"/>
                  </a:cubicBezTo>
                  <a:cubicBezTo>
                    <a:pt x="17" y="86"/>
                    <a:pt x="17" y="86"/>
                    <a:pt x="18" y="86"/>
                  </a:cubicBezTo>
                  <a:cubicBezTo>
                    <a:pt x="21" y="86"/>
                    <a:pt x="21" y="86"/>
                    <a:pt x="21" y="86"/>
                  </a:cubicBezTo>
                  <a:cubicBezTo>
                    <a:pt x="21" y="49"/>
                    <a:pt x="21" y="49"/>
                    <a:pt x="21" y="49"/>
                  </a:cubicBezTo>
                  <a:cubicBezTo>
                    <a:pt x="18" y="49"/>
                    <a:pt x="18" y="49"/>
                    <a:pt x="18" y="49"/>
                  </a:cubicBezTo>
                  <a:cubicBezTo>
                    <a:pt x="17" y="49"/>
                    <a:pt x="17" y="49"/>
                    <a:pt x="16" y="49"/>
                  </a:cubicBezTo>
                  <a:close/>
                  <a:moveTo>
                    <a:pt x="64" y="49"/>
                  </a:moveTo>
                  <a:cubicBezTo>
                    <a:pt x="64" y="86"/>
                    <a:pt x="64" y="86"/>
                    <a:pt x="64" y="86"/>
                  </a:cubicBezTo>
                  <a:cubicBezTo>
                    <a:pt x="67" y="86"/>
                    <a:pt x="67" y="86"/>
                    <a:pt x="67" y="86"/>
                  </a:cubicBezTo>
                  <a:cubicBezTo>
                    <a:pt x="68" y="86"/>
                    <a:pt x="68" y="86"/>
                    <a:pt x="69" y="86"/>
                  </a:cubicBezTo>
                  <a:cubicBezTo>
                    <a:pt x="69" y="49"/>
                    <a:pt x="69" y="49"/>
                    <a:pt x="69" y="49"/>
                  </a:cubicBezTo>
                  <a:cubicBezTo>
                    <a:pt x="68" y="49"/>
                    <a:pt x="68" y="49"/>
                    <a:pt x="67" y="49"/>
                  </a:cubicBezTo>
                  <a:lnTo>
                    <a:pt x="64" y="49"/>
                  </a:lnTo>
                  <a:close/>
                  <a:moveTo>
                    <a:pt x="85" y="43"/>
                  </a:moveTo>
                  <a:cubicBezTo>
                    <a:pt x="85" y="19"/>
                    <a:pt x="66" y="0"/>
                    <a:pt x="42" y="0"/>
                  </a:cubicBezTo>
                  <a:cubicBezTo>
                    <a:pt x="19" y="0"/>
                    <a:pt x="0" y="19"/>
                    <a:pt x="0" y="43"/>
                  </a:cubicBezTo>
                  <a:cubicBezTo>
                    <a:pt x="0" y="48"/>
                    <a:pt x="0" y="53"/>
                    <a:pt x="2" y="58"/>
                  </a:cubicBezTo>
                  <a:cubicBezTo>
                    <a:pt x="0" y="61"/>
                    <a:pt x="0" y="64"/>
                    <a:pt x="0" y="67"/>
                  </a:cubicBezTo>
                  <a:cubicBezTo>
                    <a:pt x="0" y="75"/>
                    <a:pt x="4" y="81"/>
                    <a:pt x="10" y="84"/>
                  </a:cubicBezTo>
                  <a:cubicBezTo>
                    <a:pt x="10" y="50"/>
                    <a:pt x="10" y="50"/>
                    <a:pt x="10" y="50"/>
                  </a:cubicBezTo>
                  <a:cubicBezTo>
                    <a:pt x="9" y="51"/>
                    <a:pt x="7" y="52"/>
                    <a:pt x="6" y="53"/>
                  </a:cubicBezTo>
                  <a:cubicBezTo>
                    <a:pt x="5" y="51"/>
                    <a:pt x="5" y="48"/>
                    <a:pt x="5" y="46"/>
                  </a:cubicBezTo>
                  <a:cubicBezTo>
                    <a:pt x="5" y="25"/>
                    <a:pt x="22" y="8"/>
                    <a:pt x="42" y="8"/>
                  </a:cubicBezTo>
                  <a:cubicBezTo>
                    <a:pt x="63" y="8"/>
                    <a:pt x="80" y="25"/>
                    <a:pt x="80" y="46"/>
                  </a:cubicBezTo>
                  <a:cubicBezTo>
                    <a:pt x="80" y="48"/>
                    <a:pt x="80" y="51"/>
                    <a:pt x="79" y="53"/>
                  </a:cubicBezTo>
                  <a:cubicBezTo>
                    <a:pt x="78" y="52"/>
                    <a:pt x="76" y="51"/>
                    <a:pt x="75" y="50"/>
                  </a:cubicBezTo>
                  <a:cubicBezTo>
                    <a:pt x="75" y="84"/>
                    <a:pt x="75" y="84"/>
                    <a:pt x="75" y="84"/>
                  </a:cubicBezTo>
                  <a:cubicBezTo>
                    <a:pt x="81" y="81"/>
                    <a:pt x="85" y="75"/>
                    <a:pt x="85" y="67"/>
                  </a:cubicBezTo>
                  <a:cubicBezTo>
                    <a:pt x="85" y="64"/>
                    <a:pt x="84" y="61"/>
                    <a:pt x="83" y="58"/>
                  </a:cubicBezTo>
                  <a:cubicBezTo>
                    <a:pt x="85" y="53"/>
                    <a:pt x="85" y="48"/>
                    <a:pt x="85" y="43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7" name="Freeform 86">
              <a:extLst>
                <a:ext uri="{FF2B5EF4-FFF2-40B4-BE49-F238E27FC236}">
                  <a16:creationId xmlns:a16="http://schemas.microsoft.com/office/drawing/2014/main" id="{8E1D09F8-70E3-47D4-9927-FE6AB9C7EF8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848" y="2314"/>
              <a:ext cx="128" cy="129"/>
            </a:xfrm>
            <a:custGeom>
              <a:avLst/>
              <a:gdLst>
                <a:gd name="T0" fmla="*/ 52 w 104"/>
                <a:gd name="T1" fmla="*/ 0 h 105"/>
                <a:gd name="T2" fmla="*/ 0 w 104"/>
                <a:gd name="T3" fmla="*/ 53 h 105"/>
                <a:gd name="T4" fmla="*/ 52 w 104"/>
                <a:gd name="T5" fmla="*/ 105 h 105"/>
                <a:gd name="T6" fmla="*/ 104 w 104"/>
                <a:gd name="T7" fmla="*/ 53 h 105"/>
                <a:gd name="T8" fmla="*/ 52 w 104"/>
                <a:gd name="T9" fmla="*/ 0 h 105"/>
                <a:gd name="T10" fmla="*/ 32 w 104"/>
                <a:gd name="T11" fmla="*/ 53 h 105"/>
                <a:gd name="T12" fmla="*/ 52 w 104"/>
                <a:gd name="T13" fmla="*/ 33 h 105"/>
                <a:gd name="T14" fmla="*/ 72 w 104"/>
                <a:gd name="T15" fmla="*/ 53 h 105"/>
                <a:gd name="T16" fmla="*/ 52 w 104"/>
                <a:gd name="T17" fmla="*/ 72 h 105"/>
                <a:gd name="T18" fmla="*/ 32 w 104"/>
                <a:gd name="T19" fmla="*/ 53 h 105"/>
                <a:gd name="T20" fmla="*/ 94 w 104"/>
                <a:gd name="T21" fmla="*/ 70 h 105"/>
                <a:gd name="T22" fmla="*/ 94 w 104"/>
                <a:gd name="T23" fmla="*/ 70 h 105"/>
                <a:gd name="T24" fmla="*/ 76 w 104"/>
                <a:gd name="T25" fmla="*/ 63 h 105"/>
                <a:gd name="T26" fmla="*/ 78 w 104"/>
                <a:gd name="T27" fmla="*/ 53 h 105"/>
                <a:gd name="T28" fmla="*/ 76 w 104"/>
                <a:gd name="T29" fmla="*/ 43 h 105"/>
                <a:gd name="T30" fmla="*/ 89 w 104"/>
                <a:gd name="T31" fmla="*/ 37 h 105"/>
                <a:gd name="T32" fmla="*/ 94 w 104"/>
                <a:gd name="T33" fmla="*/ 35 h 105"/>
                <a:gd name="T34" fmla="*/ 98 w 104"/>
                <a:gd name="T35" fmla="*/ 53 h 105"/>
                <a:gd name="T36" fmla="*/ 94 w 104"/>
                <a:gd name="T37" fmla="*/ 70 h 105"/>
                <a:gd name="T38" fmla="*/ 69 w 104"/>
                <a:gd name="T39" fmla="*/ 10 h 105"/>
                <a:gd name="T40" fmla="*/ 69 w 104"/>
                <a:gd name="T41" fmla="*/ 10 h 105"/>
                <a:gd name="T42" fmla="*/ 69 w 104"/>
                <a:gd name="T43" fmla="*/ 10 h 105"/>
                <a:gd name="T44" fmla="*/ 62 w 104"/>
                <a:gd name="T45" fmla="*/ 28 h 105"/>
                <a:gd name="T46" fmla="*/ 52 w 104"/>
                <a:gd name="T47" fmla="*/ 26 h 105"/>
                <a:gd name="T48" fmla="*/ 42 w 104"/>
                <a:gd name="T49" fmla="*/ 28 h 105"/>
                <a:gd name="T50" fmla="*/ 38 w 104"/>
                <a:gd name="T51" fmla="*/ 20 h 105"/>
                <a:gd name="T52" fmla="*/ 35 w 104"/>
                <a:gd name="T53" fmla="*/ 10 h 105"/>
                <a:gd name="T54" fmla="*/ 52 w 104"/>
                <a:gd name="T55" fmla="*/ 7 h 105"/>
                <a:gd name="T56" fmla="*/ 69 w 104"/>
                <a:gd name="T57" fmla="*/ 10 h 105"/>
                <a:gd name="T58" fmla="*/ 10 w 104"/>
                <a:gd name="T59" fmla="*/ 35 h 105"/>
                <a:gd name="T60" fmla="*/ 19 w 104"/>
                <a:gd name="T61" fmla="*/ 39 h 105"/>
                <a:gd name="T62" fmla="*/ 28 w 104"/>
                <a:gd name="T63" fmla="*/ 43 h 105"/>
                <a:gd name="T64" fmla="*/ 26 w 104"/>
                <a:gd name="T65" fmla="*/ 53 h 105"/>
                <a:gd name="T66" fmla="*/ 28 w 104"/>
                <a:gd name="T67" fmla="*/ 63 h 105"/>
                <a:gd name="T68" fmla="*/ 10 w 104"/>
                <a:gd name="T69" fmla="*/ 70 h 105"/>
                <a:gd name="T70" fmla="*/ 6 w 104"/>
                <a:gd name="T71" fmla="*/ 53 h 105"/>
                <a:gd name="T72" fmla="*/ 10 w 104"/>
                <a:gd name="T73" fmla="*/ 35 h 105"/>
                <a:gd name="T74" fmla="*/ 35 w 104"/>
                <a:gd name="T75" fmla="*/ 95 h 105"/>
                <a:gd name="T76" fmla="*/ 37 w 104"/>
                <a:gd name="T77" fmla="*/ 89 h 105"/>
                <a:gd name="T78" fmla="*/ 42 w 104"/>
                <a:gd name="T79" fmla="*/ 77 h 105"/>
                <a:gd name="T80" fmla="*/ 52 w 104"/>
                <a:gd name="T81" fmla="*/ 79 h 105"/>
                <a:gd name="T82" fmla="*/ 62 w 104"/>
                <a:gd name="T83" fmla="*/ 77 h 105"/>
                <a:gd name="T84" fmla="*/ 69 w 104"/>
                <a:gd name="T85" fmla="*/ 95 h 105"/>
                <a:gd name="T86" fmla="*/ 69 w 104"/>
                <a:gd name="T87" fmla="*/ 95 h 105"/>
                <a:gd name="T88" fmla="*/ 69 w 104"/>
                <a:gd name="T89" fmla="*/ 95 h 105"/>
                <a:gd name="T90" fmla="*/ 52 w 104"/>
                <a:gd name="T91" fmla="*/ 98 h 105"/>
                <a:gd name="T92" fmla="*/ 35 w 104"/>
                <a:gd name="T93" fmla="*/ 95 h 10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</a:cxnLst>
              <a:rect l="0" t="0" r="r" b="b"/>
              <a:pathLst>
                <a:path w="104" h="105">
                  <a:moveTo>
                    <a:pt x="52" y="0"/>
                  </a:moveTo>
                  <a:cubicBezTo>
                    <a:pt x="23" y="0"/>
                    <a:pt x="0" y="24"/>
                    <a:pt x="0" y="53"/>
                  </a:cubicBezTo>
                  <a:cubicBezTo>
                    <a:pt x="0" y="81"/>
                    <a:pt x="23" y="105"/>
                    <a:pt x="52" y="105"/>
                  </a:cubicBezTo>
                  <a:cubicBezTo>
                    <a:pt x="81" y="105"/>
                    <a:pt x="104" y="81"/>
                    <a:pt x="104" y="53"/>
                  </a:cubicBezTo>
                  <a:cubicBezTo>
                    <a:pt x="104" y="24"/>
                    <a:pt x="81" y="0"/>
                    <a:pt x="52" y="0"/>
                  </a:cubicBezTo>
                  <a:close/>
                  <a:moveTo>
                    <a:pt x="32" y="53"/>
                  </a:moveTo>
                  <a:cubicBezTo>
                    <a:pt x="32" y="42"/>
                    <a:pt x="41" y="33"/>
                    <a:pt x="52" y="33"/>
                  </a:cubicBezTo>
                  <a:cubicBezTo>
                    <a:pt x="63" y="33"/>
                    <a:pt x="72" y="42"/>
                    <a:pt x="72" y="53"/>
                  </a:cubicBezTo>
                  <a:cubicBezTo>
                    <a:pt x="72" y="63"/>
                    <a:pt x="63" y="72"/>
                    <a:pt x="52" y="72"/>
                  </a:cubicBezTo>
                  <a:cubicBezTo>
                    <a:pt x="41" y="72"/>
                    <a:pt x="32" y="63"/>
                    <a:pt x="32" y="53"/>
                  </a:cubicBezTo>
                  <a:close/>
                  <a:moveTo>
                    <a:pt x="94" y="70"/>
                  </a:moveTo>
                  <a:cubicBezTo>
                    <a:pt x="94" y="70"/>
                    <a:pt x="94" y="70"/>
                    <a:pt x="94" y="70"/>
                  </a:cubicBezTo>
                  <a:cubicBezTo>
                    <a:pt x="76" y="63"/>
                    <a:pt x="76" y="63"/>
                    <a:pt x="76" y="63"/>
                  </a:cubicBezTo>
                  <a:cubicBezTo>
                    <a:pt x="77" y="59"/>
                    <a:pt x="78" y="56"/>
                    <a:pt x="78" y="53"/>
                  </a:cubicBezTo>
                  <a:cubicBezTo>
                    <a:pt x="78" y="49"/>
                    <a:pt x="77" y="46"/>
                    <a:pt x="76" y="43"/>
                  </a:cubicBezTo>
                  <a:cubicBezTo>
                    <a:pt x="89" y="37"/>
                    <a:pt x="89" y="37"/>
                    <a:pt x="89" y="37"/>
                  </a:cubicBezTo>
                  <a:cubicBezTo>
                    <a:pt x="94" y="35"/>
                    <a:pt x="94" y="35"/>
                    <a:pt x="94" y="35"/>
                  </a:cubicBezTo>
                  <a:cubicBezTo>
                    <a:pt x="96" y="40"/>
                    <a:pt x="98" y="46"/>
                    <a:pt x="98" y="53"/>
                  </a:cubicBezTo>
                  <a:cubicBezTo>
                    <a:pt x="98" y="59"/>
                    <a:pt x="96" y="65"/>
                    <a:pt x="94" y="70"/>
                  </a:cubicBezTo>
                  <a:close/>
                  <a:moveTo>
                    <a:pt x="69" y="10"/>
                  </a:moveTo>
                  <a:cubicBezTo>
                    <a:pt x="69" y="10"/>
                    <a:pt x="69" y="10"/>
                    <a:pt x="69" y="10"/>
                  </a:cubicBezTo>
                  <a:cubicBezTo>
                    <a:pt x="69" y="10"/>
                    <a:pt x="69" y="10"/>
                    <a:pt x="69" y="10"/>
                  </a:cubicBezTo>
                  <a:cubicBezTo>
                    <a:pt x="62" y="28"/>
                    <a:pt x="62" y="28"/>
                    <a:pt x="62" y="28"/>
                  </a:cubicBezTo>
                  <a:cubicBezTo>
                    <a:pt x="59" y="27"/>
                    <a:pt x="56" y="26"/>
                    <a:pt x="52" y="26"/>
                  </a:cubicBezTo>
                  <a:cubicBezTo>
                    <a:pt x="48" y="26"/>
                    <a:pt x="45" y="27"/>
                    <a:pt x="42" y="28"/>
                  </a:cubicBezTo>
                  <a:cubicBezTo>
                    <a:pt x="38" y="20"/>
                    <a:pt x="38" y="20"/>
                    <a:pt x="38" y="20"/>
                  </a:cubicBezTo>
                  <a:cubicBezTo>
                    <a:pt x="35" y="10"/>
                    <a:pt x="35" y="10"/>
                    <a:pt x="35" y="10"/>
                  </a:cubicBezTo>
                  <a:cubicBezTo>
                    <a:pt x="40" y="8"/>
                    <a:pt x="46" y="7"/>
                    <a:pt x="52" y="7"/>
                  </a:cubicBezTo>
                  <a:cubicBezTo>
                    <a:pt x="58" y="7"/>
                    <a:pt x="64" y="8"/>
                    <a:pt x="69" y="10"/>
                  </a:cubicBezTo>
                  <a:close/>
                  <a:moveTo>
                    <a:pt x="10" y="35"/>
                  </a:moveTo>
                  <a:cubicBezTo>
                    <a:pt x="19" y="39"/>
                    <a:pt x="19" y="39"/>
                    <a:pt x="19" y="39"/>
                  </a:cubicBezTo>
                  <a:cubicBezTo>
                    <a:pt x="28" y="43"/>
                    <a:pt x="28" y="43"/>
                    <a:pt x="28" y="43"/>
                  </a:cubicBezTo>
                  <a:cubicBezTo>
                    <a:pt x="27" y="46"/>
                    <a:pt x="26" y="49"/>
                    <a:pt x="26" y="53"/>
                  </a:cubicBezTo>
                  <a:cubicBezTo>
                    <a:pt x="26" y="56"/>
                    <a:pt x="27" y="59"/>
                    <a:pt x="28" y="63"/>
                  </a:cubicBezTo>
                  <a:cubicBezTo>
                    <a:pt x="10" y="70"/>
                    <a:pt x="10" y="70"/>
                    <a:pt x="10" y="70"/>
                  </a:cubicBezTo>
                  <a:cubicBezTo>
                    <a:pt x="8" y="65"/>
                    <a:pt x="6" y="59"/>
                    <a:pt x="6" y="53"/>
                  </a:cubicBezTo>
                  <a:cubicBezTo>
                    <a:pt x="6" y="46"/>
                    <a:pt x="8" y="40"/>
                    <a:pt x="10" y="35"/>
                  </a:cubicBezTo>
                  <a:close/>
                  <a:moveTo>
                    <a:pt x="35" y="95"/>
                  </a:moveTo>
                  <a:cubicBezTo>
                    <a:pt x="37" y="89"/>
                    <a:pt x="37" y="89"/>
                    <a:pt x="37" y="89"/>
                  </a:cubicBezTo>
                  <a:cubicBezTo>
                    <a:pt x="42" y="77"/>
                    <a:pt x="42" y="77"/>
                    <a:pt x="42" y="77"/>
                  </a:cubicBezTo>
                  <a:cubicBezTo>
                    <a:pt x="45" y="78"/>
                    <a:pt x="48" y="79"/>
                    <a:pt x="52" y="79"/>
                  </a:cubicBezTo>
                  <a:cubicBezTo>
                    <a:pt x="56" y="79"/>
                    <a:pt x="59" y="78"/>
                    <a:pt x="62" y="77"/>
                  </a:cubicBezTo>
                  <a:cubicBezTo>
                    <a:pt x="69" y="95"/>
                    <a:pt x="69" y="95"/>
                    <a:pt x="69" y="95"/>
                  </a:cubicBezTo>
                  <a:cubicBezTo>
                    <a:pt x="69" y="95"/>
                    <a:pt x="69" y="95"/>
                    <a:pt x="69" y="95"/>
                  </a:cubicBezTo>
                  <a:cubicBezTo>
                    <a:pt x="69" y="95"/>
                    <a:pt x="69" y="95"/>
                    <a:pt x="69" y="95"/>
                  </a:cubicBezTo>
                  <a:cubicBezTo>
                    <a:pt x="64" y="97"/>
                    <a:pt x="58" y="98"/>
                    <a:pt x="52" y="98"/>
                  </a:cubicBezTo>
                  <a:cubicBezTo>
                    <a:pt x="46" y="98"/>
                    <a:pt x="40" y="97"/>
                    <a:pt x="35" y="9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8" name="Freeform 87">
              <a:extLst>
                <a:ext uri="{FF2B5EF4-FFF2-40B4-BE49-F238E27FC236}">
                  <a16:creationId xmlns:a16="http://schemas.microsoft.com/office/drawing/2014/main" id="{1C3494C9-ACCB-4BCC-99A0-535C5201500E}"/>
                </a:ext>
              </a:extLst>
            </p:cNvPr>
            <p:cNvSpPr>
              <a:spLocks/>
            </p:cNvSpPr>
            <p:nvPr/>
          </p:nvSpPr>
          <p:spPr bwMode="auto">
            <a:xfrm>
              <a:off x="3886" y="2470"/>
              <a:ext cx="147" cy="148"/>
            </a:xfrm>
            <a:custGeom>
              <a:avLst/>
              <a:gdLst>
                <a:gd name="T0" fmla="*/ 0 w 120"/>
                <a:gd name="T1" fmla="*/ 70 h 121"/>
                <a:gd name="T2" fmla="*/ 10 w 120"/>
                <a:gd name="T3" fmla="*/ 80 h 121"/>
                <a:gd name="T4" fmla="*/ 20 w 120"/>
                <a:gd name="T5" fmla="*/ 70 h 121"/>
                <a:gd name="T6" fmla="*/ 20 w 120"/>
                <a:gd name="T7" fmla="*/ 34 h 121"/>
                <a:gd name="T8" fmla="*/ 103 w 120"/>
                <a:gd name="T9" fmla="*/ 117 h 121"/>
                <a:gd name="T10" fmla="*/ 117 w 120"/>
                <a:gd name="T11" fmla="*/ 117 h 121"/>
                <a:gd name="T12" fmla="*/ 120 w 120"/>
                <a:gd name="T13" fmla="*/ 110 h 121"/>
                <a:gd name="T14" fmla="*/ 117 w 120"/>
                <a:gd name="T15" fmla="*/ 103 h 121"/>
                <a:gd name="T16" fmla="*/ 34 w 120"/>
                <a:gd name="T17" fmla="*/ 20 h 121"/>
                <a:gd name="T18" fmla="*/ 70 w 120"/>
                <a:gd name="T19" fmla="*/ 20 h 121"/>
                <a:gd name="T20" fmla="*/ 80 w 120"/>
                <a:gd name="T21" fmla="*/ 10 h 121"/>
                <a:gd name="T22" fmla="*/ 70 w 120"/>
                <a:gd name="T23" fmla="*/ 0 h 121"/>
                <a:gd name="T24" fmla="*/ 0 w 120"/>
                <a:gd name="T25" fmla="*/ 0 h 121"/>
                <a:gd name="T26" fmla="*/ 0 w 120"/>
                <a:gd name="T27" fmla="*/ 70 h 12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</a:cxnLst>
              <a:rect l="0" t="0" r="r" b="b"/>
              <a:pathLst>
                <a:path w="120" h="121">
                  <a:moveTo>
                    <a:pt x="0" y="70"/>
                  </a:moveTo>
                  <a:cubicBezTo>
                    <a:pt x="0" y="75"/>
                    <a:pt x="4" y="80"/>
                    <a:pt x="10" y="80"/>
                  </a:cubicBezTo>
                  <a:cubicBezTo>
                    <a:pt x="15" y="80"/>
                    <a:pt x="20" y="75"/>
                    <a:pt x="20" y="70"/>
                  </a:cubicBezTo>
                  <a:cubicBezTo>
                    <a:pt x="20" y="34"/>
                    <a:pt x="20" y="34"/>
                    <a:pt x="20" y="34"/>
                  </a:cubicBezTo>
                  <a:cubicBezTo>
                    <a:pt x="103" y="117"/>
                    <a:pt x="103" y="117"/>
                    <a:pt x="103" y="117"/>
                  </a:cubicBezTo>
                  <a:cubicBezTo>
                    <a:pt x="107" y="121"/>
                    <a:pt x="113" y="121"/>
                    <a:pt x="117" y="117"/>
                  </a:cubicBezTo>
                  <a:cubicBezTo>
                    <a:pt x="119" y="115"/>
                    <a:pt x="120" y="113"/>
                    <a:pt x="120" y="110"/>
                  </a:cubicBezTo>
                  <a:cubicBezTo>
                    <a:pt x="120" y="107"/>
                    <a:pt x="119" y="105"/>
                    <a:pt x="117" y="103"/>
                  </a:cubicBezTo>
                  <a:cubicBezTo>
                    <a:pt x="34" y="20"/>
                    <a:pt x="34" y="20"/>
                    <a:pt x="34" y="20"/>
                  </a:cubicBezTo>
                  <a:cubicBezTo>
                    <a:pt x="70" y="20"/>
                    <a:pt x="70" y="20"/>
                    <a:pt x="70" y="20"/>
                  </a:cubicBezTo>
                  <a:cubicBezTo>
                    <a:pt x="75" y="20"/>
                    <a:pt x="80" y="15"/>
                    <a:pt x="80" y="10"/>
                  </a:cubicBezTo>
                  <a:cubicBezTo>
                    <a:pt x="80" y="4"/>
                    <a:pt x="75" y="0"/>
                    <a:pt x="70" y="0"/>
                  </a:cubicBezTo>
                  <a:cubicBezTo>
                    <a:pt x="0" y="0"/>
                    <a:pt x="0" y="0"/>
                    <a:pt x="0" y="0"/>
                  </a:cubicBezTo>
                  <a:lnTo>
                    <a:pt x="0" y="7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89" name="Freeform 88">
              <a:extLst>
                <a:ext uri="{FF2B5EF4-FFF2-40B4-BE49-F238E27FC236}">
                  <a16:creationId xmlns:a16="http://schemas.microsoft.com/office/drawing/2014/main" id="{AA0B63C7-7D94-4851-AC34-6E117689398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691" y="1983"/>
              <a:ext cx="153" cy="125"/>
            </a:xfrm>
            <a:custGeom>
              <a:avLst/>
              <a:gdLst>
                <a:gd name="T0" fmla="*/ 125 w 125"/>
                <a:gd name="T1" fmla="*/ 55 h 102"/>
                <a:gd name="T2" fmla="*/ 110 w 125"/>
                <a:gd name="T3" fmla="*/ 24 h 102"/>
                <a:gd name="T4" fmla="*/ 86 w 125"/>
                <a:gd name="T5" fmla="*/ 24 h 102"/>
                <a:gd name="T6" fmla="*/ 86 w 125"/>
                <a:gd name="T7" fmla="*/ 8 h 102"/>
                <a:gd name="T8" fmla="*/ 78 w 125"/>
                <a:gd name="T9" fmla="*/ 0 h 102"/>
                <a:gd name="T10" fmla="*/ 8 w 125"/>
                <a:gd name="T11" fmla="*/ 0 h 102"/>
                <a:gd name="T12" fmla="*/ 0 w 125"/>
                <a:gd name="T13" fmla="*/ 8 h 102"/>
                <a:gd name="T14" fmla="*/ 0 w 125"/>
                <a:gd name="T15" fmla="*/ 71 h 102"/>
                <a:gd name="T16" fmla="*/ 8 w 125"/>
                <a:gd name="T17" fmla="*/ 79 h 102"/>
                <a:gd name="T18" fmla="*/ 18 w 125"/>
                <a:gd name="T19" fmla="*/ 79 h 102"/>
                <a:gd name="T20" fmla="*/ 16 w 125"/>
                <a:gd name="T21" fmla="*/ 87 h 102"/>
                <a:gd name="T22" fmla="*/ 31 w 125"/>
                <a:gd name="T23" fmla="*/ 102 h 102"/>
                <a:gd name="T24" fmla="*/ 47 w 125"/>
                <a:gd name="T25" fmla="*/ 87 h 102"/>
                <a:gd name="T26" fmla="*/ 45 w 125"/>
                <a:gd name="T27" fmla="*/ 79 h 102"/>
                <a:gd name="T28" fmla="*/ 88 w 125"/>
                <a:gd name="T29" fmla="*/ 79 h 102"/>
                <a:gd name="T30" fmla="*/ 86 w 125"/>
                <a:gd name="T31" fmla="*/ 87 h 102"/>
                <a:gd name="T32" fmla="*/ 102 w 125"/>
                <a:gd name="T33" fmla="*/ 102 h 102"/>
                <a:gd name="T34" fmla="*/ 118 w 125"/>
                <a:gd name="T35" fmla="*/ 87 h 102"/>
                <a:gd name="T36" fmla="*/ 115 w 125"/>
                <a:gd name="T37" fmla="*/ 79 h 102"/>
                <a:gd name="T38" fmla="*/ 125 w 125"/>
                <a:gd name="T39" fmla="*/ 79 h 102"/>
                <a:gd name="T40" fmla="*/ 125 w 125"/>
                <a:gd name="T41" fmla="*/ 55 h 102"/>
                <a:gd name="T42" fmla="*/ 86 w 125"/>
                <a:gd name="T43" fmla="*/ 55 h 102"/>
                <a:gd name="T44" fmla="*/ 86 w 125"/>
                <a:gd name="T45" fmla="*/ 36 h 102"/>
                <a:gd name="T46" fmla="*/ 102 w 125"/>
                <a:gd name="T47" fmla="*/ 36 h 102"/>
                <a:gd name="T48" fmla="*/ 112 w 125"/>
                <a:gd name="T49" fmla="*/ 55 h 102"/>
                <a:gd name="T50" fmla="*/ 86 w 125"/>
                <a:gd name="T51" fmla="*/ 55 h 10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125" h="102">
                  <a:moveTo>
                    <a:pt x="125" y="55"/>
                  </a:moveTo>
                  <a:cubicBezTo>
                    <a:pt x="110" y="24"/>
                    <a:pt x="110" y="24"/>
                    <a:pt x="110" y="24"/>
                  </a:cubicBezTo>
                  <a:cubicBezTo>
                    <a:pt x="86" y="24"/>
                    <a:pt x="86" y="24"/>
                    <a:pt x="86" y="24"/>
                  </a:cubicBezTo>
                  <a:cubicBezTo>
                    <a:pt x="86" y="8"/>
                    <a:pt x="86" y="8"/>
                    <a:pt x="86" y="8"/>
                  </a:cubicBezTo>
                  <a:cubicBezTo>
                    <a:pt x="86" y="4"/>
                    <a:pt x="83" y="0"/>
                    <a:pt x="78" y="0"/>
                  </a:cubicBezTo>
                  <a:cubicBezTo>
                    <a:pt x="8" y="0"/>
                    <a:pt x="8" y="0"/>
                    <a:pt x="8" y="0"/>
                  </a:cubicBezTo>
                  <a:cubicBezTo>
                    <a:pt x="3" y="0"/>
                    <a:pt x="0" y="4"/>
                    <a:pt x="0" y="8"/>
                  </a:cubicBezTo>
                  <a:cubicBezTo>
                    <a:pt x="0" y="71"/>
                    <a:pt x="0" y="71"/>
                    <a:pt x="0" y="71"/>
                  </a:cubicBezTo>
                  <a:cubicBezTo>
                    <a:pt x="8" y="79"/>
                    <a:pt x="8" y="79"/>
                    <a:pt x="8" y="79"/>
                  </a:cubicBezTo>
                  <a:cubicBezTo>
                    <a:pt x="18" y="79"/>
                    <a:pt x="18" y="79"/>
                    <a:pt x="18" y="79"/>
                  </a:cubicBezTo>
                  <a:cubicBezTo>
                    <a:pt x="16" y="81"/>
                    <a:pt x="16" y="84"/>
                    <a:pt x="16" y="87"/>
                  </a:cubicBezTo>
                  <a:cubicBezTo>
                    <a:pt x="16" y="95"/>
                    <a:pt x="23" y="102"/>
                    <a:pt x="31" y="102"/>
                  </a:cubicBezTo>
                  <a:cubicBezTo>
                    <a:pt x="40" y="102"/>
                    <a:pt x="47" y="95"/>
                    <a:pt x="47" y="87"/>
                  </a:cubicBezTo>
                  <a:cubicBezTo>
                    <a:pt x="47" y="84"/>
                    <a:pt x="46" y="81"/>
                    <a:pt x="45" y="79"/>
                  </a:cubicBezTo>
                  <a:cubicBezTo>
                    <a:pt x="88" y="79"/>
                    <a:pt x="88" y="79"/>
                    <a:pt x="88" y="79"/>
                  </a:cubicBezTo>
                  <a:cubicBezTo>
                    <a:pt x="87" y="81"/>
                    <a:pt x="86" y="84"/>
                    <a:pt x="86" y="87"/>
                  </a:cubicBezTo>
                  <a:cubicBezTo>
                    <a:pt x="86" y="95"/>
                    <a:pt x="93" y="102"/>
                    <a:pt x="102" y="102"/>
                  </a:cubicBezTo>
                  <a:cubicBezTo>
                    <a:pt x="111" y="102"/>
                    <a:pt x="118" y="95"/>
                    <a:pt x="118" y="87"/>
                  </a:cubicBezTo>
                  <a:cubicBezTo>
                    <a:pt x="118" y="84"/>
                    <a:pt x="117" y="81"/>
                    <a:pt x="115" y="79"/>
                  </a:cubicBezTo>
                  <a:cubicBezTo>
                    <a:pt x="125" y="79"/>
                    <a:pt x="125" y="79"/>
                    <a:pt x="125" y="79"/>
                  </a:cubicBezTo>
                  <a:lnTo>
                    <a:pt x="125" y="55"/>
                  </a:lnTo>
                  <a:close/>
                  <a:moveTo>
                    <a:pt x="86" y="55"/>
                  </a:moveTo>
                  <a:cubicBezTo>
                    <a:pt x="86" y="36"/>
                    <a:pt x="86" y="36"/>
                    <a:pt x="86" y="36"/>
                  </a:cubicBezTo>
                  <a:cubicBezTo>
                    <a:pt x="102" y="36"/>
                    <a:pt x="102" y="36"/>
                    <a:pt x="102" y="36"/>
                  </a:cubicBezTo>
                  <a:cubicBezTo>
                    <a:pt x="112" y="55"/>
                    <a:pt x="112" y="55"/>
                    <a:pt x="112" y="55"/>
                  </a:cubicBezTo>
                  <a:lnTo>
                    <a:pt x="86" y="5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0" name="Freeform 89">
              <a:extLst>
                <a:ext uri="{FF2B5EF4-FFF2-40B4-BE49-F238E27FC236}">
                  <a16:creationId xmlns:a16="http://schemas.microsoft.com/office/drawing/2014/main" id="{7F4C5C57-2006-4DE2-8462-393FDA0A670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623" y="1836"/>
              <a:ext cx="129" cy="129"/>
            </a:xfrm>
            <a:custGeom>
              <a:avLst/>
              <a:gdLst>
                <a:gd name="T0" fmla="*/ 101 w 105"/>
                <a:gd name="T1" fmla="*/ 29 h 105"/>
                <a:gd name="T2" fmla="*/ 72 w 105"/>
                <a:gd name="T3" fmla="*/ 26 h 105"/>
                <a:gd name="T4" fmla="*/ 89 w 105"/>
                <a:gd name="T5" fmla="*/ 9 h 105"/>
                <a:gd name="T6" fmla="*/ 82 w 105"/>
                <a:gd name="T7" fmla="*/ 3 h 105"/>
                <a:gd name="T8" fmla="*/ 59 w 105"/>
                <a:gd name="T9" fmla="*/ 26 h 105"/>
                <a:gd name="T10" fmla="*/ 53 w 105"/>
                <a:gd name="T11" fmla="*/ 26 h 105"/>
                <a:gd name="T12" fmla="*/ 53 w 105"/>
                <a:gd name="T13" fmla="*/ 26 h 105"/>
                <a:gd name="T14" fmla="*/ 26 w 105"/>
                <a:gd name="T15" fmla="*/ 0 h 105"/>
                <a:gd name="T16" fmla="*/ 20 w 105"/>
                <a:gd name="T17" fmla="*/ 6 h 105"/>
                <a:gd name="T18" fmla="*/ 40 w 105"/>
                <a:gd name="T19" fmla="*/ 26 h 105"/>
                <a:gd name="T20" fmla="*/ 4 w 105"/>
                <a:gd name="T21" fmla="*/ 29 h 105"/>
                <a:gd name="T22" fmla="*/ 0 w 105"/>
                <a:gd name="T23" fmla="*/ 65 h 105"/>
                <a:gd name="T24" fmla="*/ 4 w 105"/>
                <a:gd name="T25" fmla="*/ 101 h 105"/>
                <a:gd name="T26" fmla="*/ 53 w 105"/>
                <a:gd name="T27" fmla="*/ 105 h 105"/>
                <a:gd name="T28" fmla="*/ 101 w 105"/>
                <a:gd name="T29" fmla="*/ 101 h 105"/>
                <a:gd name="T30" fmla="*/ 105 w 105"/>
                <a:gd name="T31" fmla="*/ 65 h 105"/>
                <a:gd name="T32" fmla="*/ 101 w 105"/>
                <a:gd name="T33" fmla="*/ 29 h 105"/>
                <a:gd name="T34" fmla="*/ 89 w 105"/>
                <a:gd name="T35" fmla="*/ 89 h 105"/>
                <a:gd name="T36" fmla="*/ 53 w 105"/>
                <a:gd name="T37" fmla="*/ 92 h 105"/>
                <a:gd name="T38" fmla="*/ 16 w 105"/>
                <a:gd name="T39" fmla="*/ 89 h 105"/>
                <a:gd name="T40" fmla="*/ 13 w 105"/>
                <a:gd name="T41" fmla="*/ 65 h 105"/>
                <a:gd name="T42" fmla="*/ 16 w 105"/>
                <a:gd name="T43" fmla="*/ 41 h 105"/>
                <a:gd name="T44" fmla="*/ 53 w 105"/>
                <a:gd name="T45" fmla="*/ 39 h 105"/>
                <a:gd name="T46" fmla="*/ 89 w 105"/>
                <a:gd name="T47" fmla="*/ 41 h 105"/>
                <a:gd name="T48" fmla="*/ 92 w 105"/>
                <a:gd name="T49" fmla="*/ 65 h 105"/>
                <a:gd name="T50" fmla="*/ 89 w 105"/>
                <a:gd name="T51" fmla="*/ 89 h 10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105" h="105">
                  <a:moveTo>
                    <a:pt x="101" y="29"/>
                  </a:moveTo>
                  <a:cubicBezTo>
                    <a:pt x="92" y="28"/>
                    <a:pt x="82" y="27"/>
                    <a:pt x="72" y="26"/>
                  </a:cubicBezTo>
                  <a:cubicBezTo>
                    <a:pt x="89" y="9"/>
                    <a:pt x="89" y="9"/>
                    <a:pt x="89" y="9"/>
                  </a:cubicBezTo>
                  <a:cubicBezTo>
                    <a:pt x="82" y="3"/>
                    <a:pt x="82" y="3"/>
                    <a:pt x="82" y="3"/>
                  </a:cubicBezTo>
                  <a:cubicBezTo>
                    <a:pt x="59" y="26"/>
                    <a:pt x="59" y="26"/>
                    <a:pt x="59" y="26"/>
                  </a:cubicBezTo>
                  <a:cubicBezTo>
                    <a:pt x="57" y="26"/>
                    <a:pt x="55" y="26"/>
                    <a:pt x="53" y="26"/>
                  </a:cubicBezTo>
                  <a:cubicBezTo>
                    <a:pt x="53" y="26"/>
                    <a:pt x="53" y="26"/>
                    <a:pt x="53" y="26"/>
                  </a:cubicBezTo>
                  <a:cubicBezTo>
                    <a:pt x="26" y="0"/>
                    <a:pt x="26" y="0"/>
                    <a:pt x="26" y="0"/>
                  </a:cubicBezTo>
                  <a:cubicBezTo>
                    <a:pt x="20" y="6"/>
                    <a:pt x="20" y="6"/>
                    <a:pt x="20" y="6"/>
                  </a:cubicBezTo>
                  <a:cubicBezTo>
                    <a:pt x="40" y="26"/>
                    <a:pt x="40" y="26"/>
                    <a:pt x="40" y="26"/>
                  </a:cubicBezTo>
                  <a:cubicBezTo>
                    <a:pt x="27" y="27"/>
                    <a:pt x="15" y="28"/>
                    <a:pt x="4" y="29"/>
                  </a:cubicBezTo>
                  <a:cubicBezTo>
                    <a:pt x="2" y="40"/>
                    <a:pt x="0" y="52"/>
                    <a:pt x="0" y="65"/>
                  </a:cubicBezTo>
                  <a:cubicBezTo>
                    <a:pt x="0" y="78"/>
                    <a:pt x="2" y="90"/>
                    <a:pt x="4" y="101"/>
                  </a:cubicBezTo>
                  <a:cubicBezTo>
                    <a:pt x="19" y="104"/>
                    <a:pt x="35" y="105"/>
                    <a:pt x="53" y="105"/>
                  </a:cubicBezTo>
                  <a:cubicBezTo>
                    <a:pt x="70" y="105"/>
                    <a:pt x="86" y="104"/>
                    <a:pt x="101" y="101"/>
                  </a:cubicBezTo>
                  <a:cubicBezTo>
                    <a:pt x="104" y="90"/>
                    <a:pt x="105" y="78"/>
                    <a:pt x="105" y="65"/>
                  </a:cubicBezTo>
                  <a:cubicBezTo>
                    <a:pt x="105" y="52"/>
                    <a:pt x="104" y="40"/>
                    <a:pt x="101" y="29"/>
                  </a:cubicBezTo>
                  <a:close/>
                  <a:moveTo>
                    <a:pt x="89" y="89"/>
                  </a:moveTo>
                  <a:cubicBezTo>
                    <a:pt x="78" y="91"/>
                    <a:pt x="65" y="92"/>
                    <a:pt x="53" y="92"/>
                  </a:cubicBezTo>
                  <a:cubicBezTo>
                    <a:pt x="40" y="92"/>
                    <a:pt x="27" y="91"/>
                    <a:pt x="16" y="89"/>
                  </a:cubicBezTo>
                  <a:cubicBezTo>
                    <a:pt x="14" y="82"/>
                    <a:pt x="13" y="74"/>
                    <a:pt x="13" y="65"/>
                  </a:cubicBezTo>
                  <a:cubicBezTo>
                    <a:pt x="13" y="57"/>
                    <a:pt x="14" y="49"/>
                    <a:pt x="16" y="41"/>
                  </a:cubicBezTo>
                  <a:cubicBezTo>
                    <a:pt x="27" y="40"/>
                    <a:pt x="40" y="39"/>
                    <a:pt x="53" y="39"/>
                  </a:cubicBezTo>
                  <a:cubicBezTo>
                    <a:pt x="65" y="39"/>
                    <a:pt x="78" y="40"/>
                    <a:pt x="89" y="41"/>
                  </a:cubicBezTo>
                  <a:cubicBezTo>
                    <a:pt x="91" y="49"/>
                    <a:pt x="92" y="57"/>
                    <a:pt x="92" y="65"/>
                  </a:cubicBezTo>
                  <a:cubicBezTo>
                    <a:pt x="92" y="74"/>
                    <a:pt x="91" y="82"/>
                    <a:pt x="89" y="89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1" name="Freeform 90">
              <a:extLst>
                <a:ext uri="{FF2B5EF4-FFF2-40B4-BE49-F238E27FC236}">
                  <a16:creationId xmlns:a16="http://schemas.microsoft.com/office/drawing/2014/main" id="{905B0C64-D3A9-4AE6-817C-64217AD9681C}"/>
                </a:ext>
              </a:extLst>
            </p:cNvPr>
            <p:cNvSpPr>
              <a:spLocks/>
            </p:cNvSpPr>
            <p:nvPr/>
          </p:nvSpPr>
          <p:spPr bwMode="auto">
            <a:xfrm>
              <a:off x="3632" y="1687"/>
              <a:ext cx="164" cy="134"/>
            </a:xfrm>
            <a:custGeom>
              <a:avLst/>
              <a:gdLst>
                <a:gd name="T0" fmla="*/ 134 w 134"/>
                <a:gd name="T1" fmla="*/ 13 h 109"/>
                <a:gd name="T2" fmla="*/ 118 w 134"/>
                <a:gd name="T3" fmla="*/ 17 h 109"/>
                <a:gd name="T4" fmla="*/ 130 w 134"/>
                <a:gd name="T5" fmla="*/ 2 h 109"/>
                <a:gd name="T6" fmla="*/ 113 w 134"/>
                <a:gd name="T7" fmla="*/ 9 h 109"/>
                <a:gd name="T8" fmla="*/ 93 w 134"/>
                <a:gd name="T9" fmla="*/ 0 h 109"/>
                <a:gd name="T10" fmla="*/ 65 w 134"/>
                <a:gd name="T11" fmla="*/ 27 h 109"/>
                <a:gd name="T12" fmla="*/ 66 w 134"/>
                <a:gd name="T13" fmla="*/ 34 h 109"/>
                <a:gd name="T14" fmla="*/ 10 w 134"/>
                <a:gd name="T15" fmla="*/ 5 h 109"/>
                <a:gd name="T16" fmla="*/ 6 w 134"/>
                <a:gd name="T17" fmla="*/ 19 h 109"/>
                <a:gd name="T18" fmla="*/ 18 w 134"/>
                <a:gd name="T19" fmla="*/ 42 h 109"/>
                <a:gd name="T20" fmla="*/ 6 w 134"/>
                <a:gd name="T21" fmla="*/ 38 h 109"/>
                <a:gd name="T22" fmla="*/ 6 w 134"/>
                <a:gd name="T23" fmla="*/ 39 h 109"/>
                <a:gd name="T24" fmla="*/ 28 w 134"/>
                <a:gd name="T25" fmla="*/ 65 h 109"/>
                <a:gd name="T26" fmla="*/ 20 w 134"/>
                <a:gd name="T27" fmla="*/ 66 h 109"/>
                <a:gd name="T28" fmla="*/ 15 w 134"/>
                <a:gd name="T29" fmla="*/ 66 h 109"/>
                <a:gd name="T30" fmla="*/ 41 w 134"/>
                <a:gd name="T31" fmla="*/ 85 h 109"/>
                <a:gd name="T32" fmla="*/ 7 w 134"/>
                <a:gd name="T33" fmla="*/ 97 h 109"/>
                <a:gd name="T34" fmla="*/ 0 w 134"/>
                <a:gd name="T35" fmla="*/ 96 h 109"/>
                <a:gd name="T36" fmla="*/ 42 w 134"/>
                <a:gd name="T37" fmla="*/ 109 h 109"/>
                <a:gd name="T38" fmla="*/ 120 w 134"/>
                <a:gd name="T39" fmla="*/ 31 h 109"/>
                <a:gd name="T40" fmla="*/ 120 w 134"/>
                <a:gd name="T41" fmla="*/ 27 h 109"/>
                <a:gd name="T42" fmla="*/ 134 w 134"/>
                <a:gd name="T43" fmla="*/ 13 h 10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134" h="109">
                  <a:moveTo>
                    <a:pt x="134" y="13"/>
                  </a:moveTo>
                  <a:cubicBezTo>
                    <a:pt x="129" y="15"/>
                    <a:pt x="124" y="17"/>
                    <a:pt x="118" y="17"/>
                  </a:cubicBezTo>
                  <a:cubicBezTo>
                    <a:pt x="124" y="14"/>
                    <a:pt x="128" y="8"/>
                    <a:pt x="130" y="2"/>
                  </a:cubicBezTo>
                  <a:cubicBezTo>
                    <a:pt x="125" y="5"/>
                    <a:pt x="119" y="7"/>
                    <a:pt x="113" y="9"/>
                  </a:cubicBezTo>
                  <a:cubicBezTo>
                    <a:pt x="108" y="3"/>
                    <a:pt x="101" y="0"/>
                    <a:pt x="93" y="0"/>
                  </a:cubicBezTo>
                  <a:cubicBezTo>
                    <a:pt x="78" y="0"/>
                    <a:pt x="65" y="12"/>
                    <a:pt x="65" y="27"/>
                  </a:cubicBezTo>
                  <a:cubicBezTo>
                    <a:pt x="65" y="30"/>
                    <a:pt x="66" y="32"/>
                    <a:pt x="66" y="34"/>
                  </a:cubicBezTo>
                  <a:cubicBezTo>
                    <a:pt x="43" y="33"/>
                    <a:pt x="23" y="22"/>
                    <a:pt x="10" y="5"/>
                  </a:cubicBezTo>
                  <a:cubicBezTo>
                    <a:pt x="7" y="9"/>
                    <a:pt x="6" y="14"/>
                    <a:pt x="6" y="19"/>
                  </a:cubicBezTo>
                  <a:cubicBezTo>
                    <a:pt x="6" y="28"/>
                    <a:pt x="11" y="37"/>
                    <a:pt x="18" y="42"/>
                  </a:cubicBezTo>
                  <a:cubicBezTo>
                    <a:pt x="14" y="41"/>
                    <a:pt x="9" y="40"/>
                    <a:pt x="6" y="38"/>
                  </a:cubicBezTo>
                  <a:cubicBezTo>
                    <a:pt x="6" y="38"/>
                    <a:pt x="6" y="38"/>
                    <a:pt x="6" y="39"/>
                  </a:cubicBezTo>
                  <a:cubicBezTo>
                    <a:pt x="6" y="52"/>
                    <a:pt x="15" y="63"/>
                    <a:pt x="28" y="65"/>
                  </a:cubicBezTo>
                  <a:cubicBezTo>
                    <a:pt x="25" y="66"/>
                    <a:pt x="23" y="66"/>
                    <a:pt x="20" y="66"/>
                  </a:cubicBezTo>
                  <a:cubicBezTo>
                    <a:pt x="19" y="66"/>
                    <a:pt x="17" y="66"/>
                    <a:pt x="15" y="66"/>
                  </a:cubicBezTo>
                  <a:cubicBezTo>
                    <a:pt x="19" y="77"/>
                    <a:pt x="29" y="85"/>
                    <a:pt x="41" y="85"/>
                  </a:cubicBezTo>
                  <a:cubicBezTo>
                    <a:pt x="31" y="92"/>
                    <a:pt x="20" y="97"/>
                    <a:pt x="7" y="97"/>
                  </a:cubicBezTo>
                  <a:cubicBezTo>
                    <a:pt x="5" y="97"/>
                    <a:pt x="2" y="97"/>
                    <a:pt x="0" y="96"/>
                  </a:cubicBezTo>
                  <a:cubicBezTo>
                    <a:pt x="12" y="104"/>
                    <a:pt x="27" y="109"/>
                    <a:pt x="42" y="109"/>
                  </a:cubicBezTo>
                  <a:cubicBezTo>
                    <a:pt x="93" y="109"/>
                    <a:pt x="120" y="67"/>
                    <a:pt x="120" y="31"/>
                  </a:cubicBezTo>
                  <a:cubicBezTo>
                    <a:pt x="120" y="29"/>
                    <a:pt x="120" y="28"/>
                    <a:pt x="120" y="27"/>
                  </a:cubicBezTo>
                  <a:cubicBezTo>
                    <a:pt x="126" y="23"/>
                    <a:pt x="130" y="18"/>
                    <a:pt x="134" y="13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2" name="Freeform 91">
              <a:extLst>
                <a:ext uri="{FF2B5EF4-FFF2-40B4-BE49-F238E27FC236}">
                  <a16:creationId xmlns:a16="http://schemas.microsoft.com/office/drawing/2014/main" id="{66F97752-A838-4B77-A7C4-D5B238FB847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705" y="2373"/>
              <a:ext cx="160" cy="149"/>
            </a:xfrm>
            <a:custGeom>
              <a:avLst/>
              <a:gdLst>
                <a:gd name="T0" fmla="*/ 70 w 160"/>
                <a:gd name="T1" fmla="*/ 79 h 149"/>
                <a:gd name="T2" fmla="*/ 90 w 160"/>
                <a:gd name="T3" fmla="*/ 79 h 149"/>
                <a:gd name="T4" fmla="*/ 90 w 160"/>
                <a:gd name="T5" fmla="*/ 40 h 149"/>
                <a:gd name="T6" fmla="*/ 120 w 160"/>
                <a:gd name="T7" fmla="*/ 40 h 149"/>
                <a:gd name="T8" fmla="*/ 80 w 160"/>
                <a:gd name="T9" fmla="*/ 0 h 149"/>
                <a:gd name="T10" fmla="*/ 40 w 160"/>
                <a:gd name="T11" fmla="*/ 40 h 149"/>
                <a:gd name="T12" fmla="*/ 70 w 160"/>
                <a:gd name="T13" fmla="*/ 40 h 149"/>
                <a:gd name="T14" fmla="*/ 70 w 160"/>
                <a:gd name="T15" fmla="*/ 79 h 149"/>
                <a:gd name="T16" fmla="*/ 100 w 160"/>
                <a:gd name="T17" fmla="*/ 57 h 149"/>
                <a:gd name="T18" fmla="*/ 100 w 160"/>
                <a:gd name="T19" fmla="*/ 72 h 149"/>
                <a:gd name="T20" fmla="*/ 145 w 160"/>
                <a:gd name="T21" fmla="*/ 89 h 149"/>
                <a:gd name="T22" fmla="*/ 80 w 160"/>
                <a:gd name="T23" fmla="*/ 114 h 149"/>
                <a:gd name="T24" fmla="*/ 14 w 160"/>
                <a:gd name="T25" fmla="*/ 89 h 149"/>
                <a:gd name="T26" fmla="*/ 59 w 160"/>
                <a:gd name="T27" fmla="*/ 72 h 149"/>
                <a:gd name="T28" fmla="*/ 59 w 160"/>
                <a:gd name="T29" fmla="*/ 57 h 149"/>
                <a:gd name="T30" fmla="*/ 0 w 160"/>
                <a:gd name="T31" fmla="*/ 79 h 149"/>
                <a:gd name="T32" fmla="*/ 0 w 160"/>
                <a:gd name="T33" fmla="*/ 120 h 149"/>
                <a:gd name="T34" fmla="*/ 80 w 160"/>
                <a:gd name="T35" fmla="*/ 149 h 149"/>
                <a:gd name="T36" fmla="*/ 160 w 160"/>
                <a:gd name="T37" fmla="*/ 120 h 149"/>
                <a:gd name="T38" fmla="*/ 160 w 160"/>
                <a:gd name="T39" fmla="*/ 79 h 149"/>
                <a:gd name="T40" fmla="*/ 100 w 160"/>
                <a:gd name="T41" fmla="*/ 57 h 14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</a:cxnLst>
              <a:rect l="0" t="0" r="r" b="b"/>
              <a:pathLst>
                <a:path w="160" h="149">
                  <a:moveTo>
                    <a:pt x="70" y="79"/>
                  </a:moveTo>
                  <a:lnTo>
                    <a:pt x="90" y="79"/>
                  </a:lnTo>
                  <a:lnTo>
                    <a:pt x="90" y="40"/>
                  </a:lnTo>
                  <a:lnTo>
                    <a:pt x="120" y="40"/>
                  </a:lnTo>
                  <a:lnTo>
                    <a:pt x="80" y="0"/>
                  </a:lnTo>
                  <a:lnTo>
                    <a:pt x="40" y="40"/>
                  </a:lnTo>
                  <a:lnTo>
                    <a:pt x="70" y="40"/>
                  </a:lnTo>
                  <a:lnTo>
                    <a:pt x="70" y="79"/>
                  </a:lnTo>
                  <a:close/>
                  <a:moveTo>
                    <a:pt x="100" y="57"/>
                  </a:moveTo>
                  <a:lnTo>
                    <a:pt x="100" y="72"/>
                  </a:lnTo>
                  <a:lnTo>
                    <a:pt x="145" y="89"/>
                  </a:lnTo>
                  <a:lnTo>
                    <a:pt x="80" y="114"/>
                  </a:lnTo>
                  <a:lnTo>
                    <a:pt x="14" y="89"/>
                  </a:lnTo>
                  <a:lnTo>
                    <a:pt x="59" y="72"/>
                  </a:lnTo>
                  <a:lnTo>
                    <a:pt x="59" y="57"/>
                  </a:lnTo>
                  <a:lnTo>
                    <a:pt x="0" y="79"/>
                  </a:lnTo>
                  <a:lnTo>
                    <a:pt x="0" y="120"/>
                  </a:lnTo>
                  <a:lnTo>
                    <a:pt x="80" y="149"/>
                  </a:lnTo>
                  <a:lnTo>
                    <a:pt x="160" y="120"/>
                  </a:lnTo>
                  <a:lnTo>
                    <a:pt x="160" y="79"/>
                  </a:lnTo>
                  <a:lnTo>
                    <a:pt x="100" y="5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3" name="Freeform 92">
              <a:extLst>
                <a:ext uri="{FF2B5EF4-FFF2-40B4-BE49-F238E27FC236}">
                  <a16:creationId xmlns:a16="http://schemas.microsoft.com/office/drawing/2014/main" id="{AD7EC929-F6F3-4883-B8CB-128452FED3F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698" y="2535"/>
              <a:ext cx="122" cy="91"/>
            </a:xfrm>
            <a:custGeom>
              <a:avLst/>
              <a:gdLst>
                <a:gd name="T0" fmla="*/ 37 w 99"/>
                <a:gd name="T1" fmla="*/ 16 h 74"/>
                <a:gd name="T2" fmla="*/ 53 w 99"/>
                <a:gd name="T3" fmla="*/ 31 h 74"/>
                <a:gd name="T4" fmla="*/ 68 w 99"/>
                <a:gd name="T5" fmla="*/ 16 h 74"/>
                <a:gd name="T6" fmla="*/ 53 w 99"/>
                <a:gd name="T7" fmla="*/ 0 h 74"/>
                <a:gd name="T8" fmla="*/ 37 w 99"/>
                <a:gd name="T9" fmla="*/ 16 h 74"/>
                <a:gd name="T10" fmla="*/ 0 w 99"/>
                <a:gd name="T11" fmla="*/ 16 h 74"/>
                <a:gd name="T12" fmla="*/ 16 w 99"/>
                <a:gd name="T13" fmla="*/ 31 h 74"/>
                <a:gd name="T14" fmla="*/ 31 w 99"/>
                <a:gd name="T15" fmla="*/ 16 h 74"/>
                <a:gd name="T16" fmla="*/ 16 w 99"/>
                <a:gd name="T17" fmla="*/ 0 h 74"/>
                <a:gd name="T18" fmla="*/ 0 w 99"/>
                <a:gd name="T19" fmla="*/ 16 h 74"/>
                <a:gd name="T20" fmla="*/ 74 w 99"/>
                <a:gd name="T21" fmla="*/ 47 h 74"/>
                <a:gd name="T22" fmla="*/ 74 w 99"/>
                <a:gd name="T23" fmla="*/ 37 h 74"/>
                <a:gd name="T24" fmla="*/ 68 w 99"/>
                <a:gd name="T25" fmla="*/ 31 h 74"/>
                <a:gd name="T26" fmla="*/ 53 w 99"/>
                <a:gd name="T27" fmla="*/ 31 h 74"/>
                <a:gd name="T28" fmla="*/ 16 w 99"/>
                <a:gd name="T29" fmla="*/ 31 h 74"/>
                <a:gd name="T30" fmla="*/ 6 w 99"/>
                <a:gd name="T31" fmla="*/ 31 h 74"/>
                <a:gd name="T32" fmla="*/ 0 w 99"/>
                <a:gd name="T33" fmla="*/ 37 h 74"/>
                <a:gd name="T34" fmla="*/ 0 w 99"/>
                <a:gd name="T35" fmla="*/ 68 h 74"/>
                <a:gd name="T36" fmla="*/ 6 w 99"/>
                <a:gd name="T37" fmla="*/ 74 h 74"/>
                <a:gd name="T38" fmla="*/ 68 w 99"/>
                <a:gd name="T39" fmla="*/ 74 h 74"/>
                <a:gd name="T40" fmla="*/ 74 w 99"/>
                <a:gd name="T41" fmla="*/ 68 h 74"/>
                <a:gd name="T42" fmla="*/ 74 w 99"/>
                <a:gd name="T43" fmla="*/ 59 h 74"/>
                <a:gd name="T44" fmla="*/ 99 w 99"/>
                <a:gd name="T45" fmla="*/ 74 h 74"/>
                <a:gd name="T46" fmla="*/ 99 w 99"/>
                <a:gd name="T47" fmla="*/ 31 h 74"/>
                <a:gd name="T48" fmla="*/ 74 w 99"/>
                <a:gd name="T49" fmla="*/ 47 h 74"/>
                <a:gd name="T50" fmla="*/ 62 w 99"/>
                <a:gd name="T51" fmla="*/ 62 h 74"/>
                <a:gd name="T52" fmla="*/ 13 w 99"/>
                <a:gd name="T53" fmla="*/ 62 h 74"/>
                <a:gd name="T54" fmla="*/ 13 w 99"/>
                <a:gd name="T55" fmla="*/ 43 h 74"/>
                <a:gd name="T56" fmla="*/ 62 w 99"/>
                <a:gd name="T57" fmla="*/ 43 h 74"/>
                <a:gd name="T58" fmla="*/ 62 w 99"/>
                <a:gd name="T59" fmla="*/ 62 h 7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</a:cxnLst>
              <a:rect l="0" t="0" r="r" b="b"/>
              <a:pathLst>
                <a:path w="99" h="74">
                  <a:moveTo>
                    <a:pt x="37" y="16"/>
                  </a:moveTo>
                  <a:cubicBezTo>
                    <a:pt x="37" y="24"/>
                    <a:pt x="44" y="31"/>
                    <a:pt x="53" y="31"/>
                  </a:cubicBezTo>
                  <a:cubicBezTo>
                    <a:pt x="61" y="31"/>
                    <a:pt x="68" y="24"/>
                    <a:pt x="68" y="16"/>
                  </a:cubicBezTo>
                  <a:cubicBezTo>
                    <a:pt x="68" y="7"/>
                    <a:pt x="61" y="0"/>
                    <a:pt x="53" y="0"/>
                  </a:cubicBezTo>
                  <a:cubicBezTo>
                    <a:pt x="44" y="0"/>
                    <a:pt x="37" y="7"/>
                    <a:pt x="37" y="16"/>
                  </a:cubicBezTo>
                  <a:close/>
                  <a:moveTo>
                    <a:pt x="0" y="16"/>
                  </a:moveTo>
                  <a:cubicBezTo>
                    <a:pt x="0" y="24"/>
                    <a:pt x="7" y="31"/>
                    <a:pt x="16" y="31"/>
                  </a:cubicBezTo>
                  <a:cubicBezTo>
                    <a:pt x="24" y="31"/>
                    <a:pt x="31" y="24"/>
                    <a:pt x="31" y="16"/>
                  </a:cubicBezTo>
                  <a:cubicBezTo>
                    <a:pt x="31" y="7"/>
                    <a:pt x="24" y="0"/>
                    <a:pt x="16" y="0"/>
                  </a:cubicBezTo>
                  <a:cubicBezTo>
                    <a:pt x="7" y="0"/>
                    <a:pt x="0" y="7"/>
                    <a:pt x="0" y="16"/>
                  </a:cubicBezTo>
                  <a:close/>
                  <a:moveTo>
                    <a:pt x="74" y="47"/>
                  </a:moveTo>
                  <a:cubicBezTo>
                    <a:pt x="74" y="37"/>
                    <a:pt x="74" y="37"/>
                    <a:pt x="74" y="37"/>
                  </a:cubicBezTo>
                  <a:cubicBezTo>
                    <a:pt x="74" y="34"/>
                    <a:pt x="72" y="31"/>
                    <a:pt x="68" y="31"/>
                  </a:cubicBezTo>
                  <a:cubicBezTo>
                    <a:pt x="53" y="31"/>
                    <a:pt x="53" y="31"/>
                    <a:pt x="53" y="31"/>
                  </a:cubicBezTo>
                  <a:cubicBezTo>
                    <a:pt x="16" y="31"/>
                    <a:pt x="16" y="31"/>
                    <a:pt x="16" y="31"/>
                  </a:cubicBezTo>
                  <a:cubicBezTo>
                    <a:pt x="6" y="31"/>
                    <a:pt x="6" y="31"/>
                    <a:pt x="6" y="31"/>
                  </a:cubicBezTo>
                  <a:cubicBezTo>
                    <a:pt x="3" y="31"/>
                    <a:pt x="0" y="34"/>
                    <a:pt x="0" y="37"/>
                  </a:cubicBezTo>
                  <a:cubicBezTo>
                    <a:pt x="0" y="68"/>
                    <a:pt x="0" y="68"/>
                    <a:pt x="0" y="68"/>
                  </a:cubicBezTo>
                  <a:cubicBezTo>
                    <a:pt x="0" y="72"/>
                    <a:pt x="3" y="74"/>
                    <a:pt x="6" y="74"/>
                  </a:cubicBezTo>
                  <a:cubicBezTo>
                    <a:pt x="68" y="74"/>
                    <a:pt x="68" y="74"/>
                    <a:pt x="68" y="74"/>
                  </a:cubicBezTo>
                  <a:cubicBezTo>
                    <a:pt x="72" y="74"/>
                    <a:pt x="74" y="72"/>
                    <a:pt x="74" y="68"/>
                  </a:cubicBezTo>
                  <a:cubicBezTo>
                    <a:pt x="74" y="59"/>
                    <a:pt x="74" y="59"/>
                    <a:pt x="74" y="59"/>
                  </a:cubicBezTo>
                  <a:cubicBezTo>
                    <a:pt x="99" y="74"/>
                    <a:pt x="99" y="74"/>
                    <a:pt x="99" y="74"/>
                  </a:cubicBezTo>
                  <a:cubicBezTo>
                    <a:pt x="99" y="31"/>
                    <a:pt x="99" y="31"/>
                    <a:pt x="99" y="31"/>
                  </a:cubicBezTo>
                  <a:lnTo>
                    <a:pt x="74" y="47"/>
                  </a:lnTo>
                  <a:close/>
                  <a:moveTo>
                    <a:pt x="62" y="62"/>
                  </a:moveTo>
                  <a:cubicBezTo>
                    <a:pt x="13" y="62"/>
                    <a:pt x="13" y="62"/>
                    <a:pt x="13" y="62"/>
                  </a:cubicBezTo>
                  <a:cubicBezTo>
                    <a:pt x="13" y="43"/>
                    <a:pt x="13" y="43"/>
                    <a:pt x="13" y="43"/>
                  </a:cubicBezTo>
                  <a:cubicBezTo>
                    <a:pt x="62" y="43"/>
                    <a:pt x="62" y="43"/>
                    <a:pt x="62" y="43"/>
                  </a:cubicBezTo>
                  <a:lnTo>
                    <a:pt x="62" y="6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4" name="Freeform 93">
              <a:extLst>
                <a:ext uri="{FF2B5EF4-FFF2-40B4-BE49-F238E27FC236}">
                  <a16:creationId xmlns:a16="http://schemas.microsoft.com/office/drawing/2014/main" id="{DEA87808-0BD3-44F4-BEC9-70D610C7D86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670" y="2235"/>
              <a:ext cx="129" cy="129"/>
            </a:xfrm>
            <a:custGeom>
              <a:avLst/>
              <a:gdLst>
                <a:gd name="T0" fmla="*/ 53 w 105"/>
                <a:gd name="T1" fmla="*/ 0 h 105"/>
                <a:gd name="T2" fmla="*/ 0 w 105"/>
                <a:gd name="T3" fmla="*/ 53 h 105"/>
                <a:gd name="T4" fmla="*/ 53 w 105"/>
                <a:gd name="T5" fmla="*/ 105 h 105"/>
                <a:gd name="T6" fmla="*/ 105 w 105"/>
                <a:gd name="T7" fmla="*/ 53 h 105"/>
                <a:gd name="T8" fmla="*/ 53 w 105"/>
                <a:gd name="T9" fmla="*/ 0 h 105"/>
                <a:gd name="T10" fmla="*/ 84 w 105"/>
                <a:gd name="T11" fmla="*/ 45 h 105"/>
                <a:gd name="T12" fmla="*/ 55 w 105"/>
                <a:gd name="T13" fmla="*/ 85 h 105"/>
                <a:gd name="T14" fmla="*/ 41 w 105"/>
                <a:gd name="T15" fmla="*/ 80 h 105"/>
                <a:gd name="T16" fmla="*/ 31 w 105"/>
                <a:gd name="T17" fmla="*/ 48 h 105"/>
                <a:gd name="T18" fmla="*/ 24 w 105"/>
                <a:gd name="T19" fmla="*/ 50 h 105"/>
                <a:gd name="T20" fmla="*/ 21 w 105"/>
                <a:gd name="T21" fmla="*/ 47 h 105"/>
                <a:gd name="T22" fmla="*/ 40 w 105"/>
                <a:gd name="T23" fmla="*/ 33 h 105"/>
                <a:gd name="T24" fmla="*/ 51 w 105"/>
                <a:gd name="T25" fmla="*/ 54 h 105"/>
                <a:gd name="T26" fmla="*/ 56 w 105"/>
                <a:gd name="T27" fmla="*/ 67 h 105"/>
                <a:gd name="T28" fmla="*/ 64 w 105"/>
                <a:gd name="T29" fmla="*/ 55 h 105"/>
                <a:gd name="T30" fmla="*/ 57 w 105"/>
                <a:gd name="T31" fmla="*/ 47 h 105"/>
                <a:gd name="T32" fmla="*/ 84 w 105"/>
                <a:gd name="T33" fmla="*/ 45 h 10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105" h="105">
                  <a:moveTo>
                    <a:pt x="53" y="0"/>
                  </a:moveTo>
                  <a:cubicBezTo>
                    <a:pt x="23" y="0"/>
                    <a:pt x="0" y="24"/>
                    <a:pt x="0" y="53"/>
                  </a:cubicBezTo>
                  <a:cubicBezTo>
                    <a:pt x="0" y="82"/>
                    <a:pt x="23" y="105"/>
                    <a:pt x="53" y="105"/>
                  </a:cubicBezTo>
                  <a:cubicBezTo>
                    <a:pt x="82" y="105"/>
                    <a:pt x="105" y="82"/>
                    <a:pt x="105" y="53"/>
                  </a:cubicBezTo>
                  <a:cubicBezTo>
                    <a:pt x="105" y="24"/>
                    <a:pt x="82" y="0"/>
                    <a:pt x="53" y="0"/>
                  </a:cubicBezTo>
                  <a:close/>
                  <a:moveTo>
                    <a:pt x="84" y="45"/>
                  </a:moveTo>
                  <a:cubicBezTo>
                    <a:pt x="80" y="65"/>
                    <a:pt x="61" y="82"/>
                    <a:pt x="55" y="85"/>
                  </a:cubicBezTo>
                  <a:cubicBezTo>
                    <a:pt x="49" y="89"/>
                    <a:pt x="43" y="84"/>
                    <a:pt x="41" y="80"/>
                  </a:cubicBezTo>
                  <a:cubicBezTo>
                    <a:pt x="39" y="75"/>
                    <a:pt x="33" y="50"/>
                    <a:pt x="31" y="48"/>
                  </a:cubicBezTo>
                  <a:cubicBezTo>
                    <a:pt x="29" y="46"/>
                    <a:pt x="24" y="50"/>
                    <a:pt x="24" y="50"/>
                  </a:cubicBezTo>
                  <a:cubicBezTo>
                    <a:pt x="21" y="47"/>
                    <a:pt x="21" y="47"/>
                    <a:pt x="21" y="47"/>
                  </a:cubicBezTo>
                  <a:cubicBezTo>
                    <a:pt x="21" y="47"/>
                    <a:pt x="32" y="34"/>
                    <a:pt x="40" y="33"/>
                  </a:cubicBezTo>
                  <a:cubicBezTo>
                    <a:pt x="49" y="31"/>
                    <a:pt x="49" y="46"/>
                    <a:pt x="51" y="54"/>
                  </a:cubicBezTo>
                  <a:cubicBezTo>
                    <a:pt x="53" y="62"/>
                    <a:pt x="54" y="67"/>
                    <a:pt x="56" y="67"/>
                  </a:cubicBezTo>
                  <a:cubicBezTo>
                    <a:pt x="58" y="67"/>
                    <a:pt x="61" y="62"/>
                    <a:pt x="64" y="55"/>
                  </a:cubicBezTo>
                  <a:cubicBezTo>
                    <a:pt x="68" y="48"/>
                    <a:pt x="64" y="42"/>
                    <a:pt x="57" y="47"/>
                  </a:cubicBezTo>
                  <a:cubicBezTo>
                    <a:pt x="60" y="30"/>
                    <a:pt x="87" y="25"/>
                    <a:pt x="84" y="4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5" name="Freeform 94">
              <a:extLst>
                <a:ext uri="{FF2B5EF4-FFF2-40B4-BE49-F238E27FC236}">
                  <a16:creationId xmlns:a16="http://schemas.microsoft.com/office/drawing/2014/main" id="{7A5C2925-8CAF-4A06-B772-D2BFA170A06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629" y="2119"/>
              <a:ext cx="126" cy="107"/>
            </a:xfrm>
            <a:custGeom>
              <a:avLst/>
              <a:gdLst>
                <a:gd name="T0" fmla="*/ 84 w 102"/>
                <a:gd name="T1" fmla="*/ 82 h 87"/>
                <a:gd name="T2" fmla="*/ 81 w 102"/>
                <a:gd name="T3" fmla="*/ 81 h 87"/>
                <a:gd name="T4" fmla="*/ 81 w 102"/>
                <a:gd name="T5" fmla="*/ 74 h 87"/>
                <a:gd name="T6" fmla="*/ 93 w 102"/>
                <a:gd name="T7" fmla="*/ 43 h 87"/>
                <a:gd name="T8" fmla="*/ 81 w 102"/>
                <a:gd name="T9" fmla="*/ 12 h 87"/>
                <a:gd name="T10" fmla="*/ 81 w 102"/>
                <a:gd name="T11" fmla="*/ 6 h 87"/>
                <a:gd name="T12" fmla="*/ 87 w 102"/>
                <a:gd name="T13" fmla="*/ 6 h 87"/>
                <a:gd name="T14" fmla="*/ 102 w 102"/>
                <a:gd name="T15" fmla="*/ 43 h 87"/>
                <a:gd name="T16" fmla="*/ 87 w 102"/>
                <a:gd name="T17" fmla="*/ 81 h 87"/>
                <a:gd name="T18" fmla="*/ 84 w 102"/>
                <a:gd name="T19" fmla="*/ 82 h 87"/>
                <a:gd name="T20" fmla="*/ 68 w 102"/>
                <a:gd name="T21" fmla="*/ 73 h 87"/>
                <a:gd name="T22" fmla="*/ 65 w 102"/>
                <a:gd name="T23" fmla="*/ 72 h 87"/>
                <a:gd name="T24" fmla="*/ 65 w 102"/>
                <a:gd name="T25" fmla="*/ 66 h 87"/>
                <a:gd name="T26" fmla="*/ 65 w 102"/>
                <a:gd name="T27" fmla="*/ 21 h 87"/>
                <a:gd name="T28" fmla="*/ 65 w 102"/>
                <a:gd name="T29" fmla="*/ 15 h 87"/>
                <a:gd name="T30" fmla="*/ 71 w 102"/>
                <a:gd name="T31" fmla="*/ 15 h 87"/>
                <a:gd name="T32" fmla="*/ 83 w 102"/>
                <a:gd name="T33" fmla="*/ 43 h 87"/>
                <a:gd name="T34" fmla="*/ 71 w 102"/>
                <a:gd name="T35" fmla="*/ 72 h 87"/>
                <a:gd name="T36" fmla="*/ 68 w 102"/>
                <a:gd name="T37" fmla="*/ 73 h 87"/>
                <a:gd name="T38" fmla="*/ 52 w 102"/>
                <a:gd name="T39" fmla="*/ 65 h 87"/>
                <a:gd name="T40" fmla="*/ 49 w 102"/>
                <a:gd name="T41" fmla="*/ 64 h 87"/>
                <a:gd name="T42" fmla="*/ 49 w 102"/>
                <a:gd name="T43" fmla="*/ 57 h 87"/>
                <a:gd name="T44" fmla="*/ 49 w 102"/>
                <a:gd name="T45" fmla="*/ 30 h 87"/>
                <a:gd name="T46" fmla="*/ 49 w 102"/>
                <a:gd name="T47" fmla="*/ 23 h 87"/>
                <a:gd name="T48" fmla="*/ 55 w 102"/>
                <a:gd name="T49" fmla="*/ 23 h 87"/>
                <a:gd name="T50" fmla="*/ 55 w 102"/>
                <a:gd name="T51" fmla="*/ 64 h 87"/>
                <a:gd name="T52" fmla="*/ 52 w 102"/>
                <a:gd name="T53" fmla="*/ 65 h 87"/>
                <a:gd name="T54" fmla="*/ 38 w 102"/>
                <a:gd name="T55" fmla="*/ 3 h 87"/>
                <a:gd name="T56" fmla="*/ 42 w 102"/>
                <a:gd name="T57" fmla="*/ 4 h 87"/>
                <a:gd name="T58" fmla="*/ 42 w 102"/>
                <a:gd name="T59" fmla="*/ 82 h 87"/>
                <a:gd name="T60" fmla="*/ 38 w 102"/>
                <a:gd name="T61" fmla="*/ 84 h 87"/>
                <a:gd name="T62" fmla="*/ 15 w 102"/>
                <a:gd name="T63" fmla="*/ 61 h 87"/>
                <a:gd name="T64" fmla="*/ 0 w 102"/>
                <a:gd name="T65" fmla="*/ 61 h 87"/>
                <a:gd name="T66" fmla="*/ 0 w 102"/>
                <a:gd name="T67" fmla="*/ 25 h 87"/>
                <a:gd name="T68" fmla="*/ 15 w 102"/>
                <a:gd name="T69" fmla="*/ 25 h 87"/>
                <a:gd name="T70" fmla="*/ 38 w 102"/>
                <a:gd name="T71" fmla="*/ 3 h 8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</a:cxnLst>
              <a:rect l="0" t="0" r="r" b="b"/>
              <a:pathLst>
                <a:path w="102" h="87">
                  <a:moveTo>
                    <a:pt x="84" y="82"/>
                  </a:moveTo>
                  <a:cubicBezTo>
                    <a:pt x="83" y="82"/>
                    <a:pt x="81" y="82"/>
                    <a:pt x="81" y="81"/>
                  </a:cubicBezTo>
                  <a:cubicBezTo>
                    <a:pt x="79" y="79"/>
                    <a:pt x="79" y="76"/>
                    <a:pt x="81" y="74"/>
                  </a:cubicBezTo>
                  <a:cubicBezTo>
                    <a:pt x="89" y="66"/>
                    <a:pt x="93" y="55"/>
                    <a:pt x="93" y="43"/>
                  </a:cubicBezTo>
                  <a:cubicBezTo>
                    <a:pt x="93" y="32"/>
                    <a:pt x="89" y="21"/>
                    <a:pt x="81" y="12"/>
                  </a:cubicBezTo>
                  <a:cubicBezTo>
                    <a:pt x="79" y="11"/>
                    <a:pt x="79" y="8"/>
                    <a:pt x="81" y="6"/>
                  </a:cubicBezTo>
                  <a:cubicBezTo>
                    <a:pt x="82" y="4"/>
                    <a:pt x="85" y="4"/>
                    <a:pt x="87" y="6"/>
                  </a:cubicBezTo>
                  <a:cubicBezTo>
                    <a:pt x="97" y="16"/>
                    <a:pt x="102" y="29"/>
                    <a:pt x="102" y="43"/>
                  </a:cubicBezTo>
                  <a:cubicBezTo>
                    <a:pt x="102" y="57"/>
                    <a:pt x="97" y="71"/>
                    <a:pt x="87" y="81"/>
                  </a:cubicBezTo>
                  <a:cubicBezTo>
                    <a:pt x="86" y="82"/>
                    <a:pt x="85" y="82"/>
                    <a:pt x="84" y="82"/>
                  </a:cubicBezTo>
                  <a:close/>
                  <a:moveTo>
                    <a:pt x="68" y="73"/>
                  </a:moveTo>
                  <a:cubicBezTo>
                    <a:pt x="67" y="73"/>
                    <a:pt x="65" y="73"/>
                    <a:pt x="65" y="72"/>
                  </a:cubicBezTo>
                  <a:cubicBezTo>
                    <a:pt x="63" y="70"/>
                    <a:pt x="63" y="67"/>
                    <a:pt x="65" y="66"/>
                  </a:cubicBezTo>
                  <a:cubicBezTo>
                    <a:pt x="77" y="53"/>
                    <a:pt x="77" y="33"/>
                    <a:pt x="65" y="21"/>
                  </a:cubicBezTo>
                  <a:cubicBezTo>
                    <a:pt x="63" y="19"/>
                    <a:pt x="63" y="16"/>
                    <a:pt x="65" y="15"/>
                  </a:cubicBezTo>
                  <a:cubicBezTo>
                    <a:pt x="66" y="13"/>
                    <a:pt x="69" y="13"/>
                    <a:pt x="71" y="15"/>
                  </a:cubicBezTo>
                  <a:cubicBezTo>
                    <a:pt x="79" y="22"/>
                    <a:pt x="83" y="33"/>
                    <a:pt x="83" y="43"/>
                  </a:cubicBezTo>
                  <a:cubicBezTo>
                    <a:pt x="83" y="54"/>
                    <a:pt x="79" y="64"/>
                    <a:pt x="71" y="72"/>
                  </a:cubicBezTo>
                  <a:cubicBezTo>
                    <a:pt x="70" y="73"/>
                    <a:pt x="69" y="73"/>
                    <a:pt x="68" y="73"/>
                  </a:cubicBezTo>
                  <a:close/>
                  <a:moveTo>
                    <a:pt x="52" y="65"/>
                  </a:moveTo>
                  <a:cubicBezTo>
                    <a:pt x="51" y="65"/>
                    <a:pt x="49" y="64"/>
                    <a:pt x="49" y="64"/>
                  </a:cubicBezTo>
                  <a:cubicBezTo>
                    <a:pt x="47" y="62"/>
                    <a:pt x="47" y="59"/>
                    <a:pt x="49" y="57"/>
                  </a:cubicBezTo>
                  <a:cubicBezTo>
                    <a:pt x="56" y="50"/>
                    <a:pt x="56" y="37"/>
                    <a:pt x="49" y="30"/>
                  </a:cubicBezTo>
                  <a:cubicBezTo>
                    <a:pt x="47" y="28"/>
                    <a:pt x="47" y="25"/>
                    <a:pt x="49" y="23"/>
                  </a:cubicBezTo>
                  <a:cubicBezTo>
                    <a:pt x="50" y="21"/>
                    <a:pt x="53" y="21"/>
                    <a:pt x="55" y="23"/>
                  </a:cubicBezTo>
                  <a:cubicBezTo>
                    <a:pt x="66" y="34"/>
                    <a:pt x="66" y="52"/>
                    <a:pt x="55" y="64"/>
                  </a:cubicBezTo>
                  <a:cubicBezTo>
                    <a:pt x="54" y="64"/>
                    <a:pt x="53" y="65"/>
                    <a:pt x="52" y="65"/>
                  </a:cubicBezTo>
                  <a:close/>
                  <a:moveTo>
                    <a:pt x="38" y="3"/>
                  </a:moveTo>
                  <a:cubicBezTo>
                    <a:pt x="40" y="0"/>
                    <a:pt x="42" y="1"/>
                    <a:pt x="42" y="4"/>
                  </a:cubicBezTo>
                  <a:cubicBezTo>
                    <a:pt x="42" y="82"/>
                    <a:pt x="42" y="82"/>
                    <a:pt x="42" y="82"/>
                  </a:cubicBezTo>
                  <a:cubicBezTo>
                    <a:pt x="42" y="86"/>
                    <a:pt x="40" y="87"/>
                    <a:pt x="38" y="84"/>
                  </a:cubicBezTo>
                  <a:cubicBezTo>
                    <a:pt x="15" y="61"/>
                    <a:pt x="15" y="61"/>
                    <a:pt x="15" y="61"/>
                  </a:cubicBezTo>
                  <a:cubicBezTo>
                    <a:pt x="0" y="61"/>
                    <a:pt x="0" y="61"/>
                    <a:pt x="0" y="61"/>
                  </a:cubicBezTo>
                  <a:cubicBezTo>
                    <a:pt x="0" y="25"/>
                    <a:pt x="0" y="25"/>
                    <a:pt x="0" y="25"/>
                  </a:cubicBezTo>
                  <a:cubicBezTo>
                    <a:pt x="15" y="25"/>
                    <a:pt x="15" y="25"/>
                    <a:pt x="15" y="25"/>
                  </a:cubicBezTo>
                  <a:lnTo>
                    <a:pt x="38" y="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6" name="Freeform 95">
              <a:extLst>
                <a:ext uri="{FF2B5EF4-FFF2-40B4-BE49-F238E27FC236}">
                  <a16:creationId xmlns:a16="http://schemas.microsoft.com/office/drawing/2014/main" id="{2DBFEEA6-BCAA-475D-8257-EFFAC0B7E34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521" y="1983"/>
              <a:ext cx="143" cy="125"/>
            </a:xfrm>
            <a:custGeom>
              <a:avLst/>
              <a:gdLst>
                <a:gd name="T0" fmla="*/ 93 w 143"/>
                <a:gd name="T1" fmla="*/ 17 h 125"/>
                <a:gd name="T2" fmla="*/ 49 w 143"/>
                <a:gd name="T3" fmla="*/ 0 h 125"/>
                <a:gd name="T4" fmla="*/ 0 w 143"/>
                <a:gd name="T5" fmla="*/ 17 h 125"/>
                <a:gd name="T6" fmla="*/ 0 w 143"/>
                <a:gd name="T7" fmla="*/ 125 h 125"/>
                <a:gd name="T8" fmla="*/ 49 w 143"/>
                <a:gd name="T9" fmla="*/ 107 h 125"/>
                <a:gd name="T10" fmla="*/ 93 w 143"/>
                <a:gd name="T11" fmla="*/ 125 h 125"/>
                <a:gd name="T12" fmla="*/ 143 w 143"/>
                <a:gd name="T13" fmla="*/ 107 h 125"/>
                <a:gd name="T14" fmla="*/ 143 w 143"/>
                <a:gd name="T15" fmla="*/ 0 h 125"/>
                <a:gd name="T16" fmla="*/ 93 w 143"/>
                <a:gd name="T17" fmla="*/ 17 h 125"/>
                <a:gd name="T18" fmla="*/ 53 w 143"/>
                <a:gd name="T19" fmla="*/ 11 h 125"/>
                <a:gd name="T20" fmla="*/ 90 w 143"/>
                <a:gd name="T21" fmla="*/ 26 h 125"/>
                <a:gd name="T22" fmla="*/ 90 w 143"/>
                <a:gd name="T23" fmla="*/ 114 h 125"/>
                <a:gd name="T24" fmla="*/ 53 w 143"/>
                <a:gd name="T25" fmla="*/ 100 h 125"/>
                <a:gd name="T26" fmla="*/ 53 w 143"/>
                <a:gd name="T27" fmla="*/ 11 h 125"/>
                <a:gd name="T28" fmla="*/ 9 w 143"/>
                <a:gd name="T29" fmla="*/ 23 h 125"/>
                <a:gd name="T30" fmla="*/ 44 w 143"/>
                <a:gd name="T31" fmla="*/ 11 h 125"/>
                <a:gd name="T32" fmla="*/ 44 w 143"/>
                <a:gd name="T33" fmla="*/ 100 h 125"/>
                <a:gd name="T34" fmla="*/ 9 w 143"/>
                <a:gd name="T35" fmla="*/ 112 h 125"/>
                <a:gd name="T36" fmla="*/ 9 w 143"/>
                <a:gd name="T37" fmla="*/ 23 h 125"/>
                <a:gd name="T38" fmla="*/ 134 w 143"/>
                <a:gd name="T39" fmla="*/ 101 h 125"/>
                <a:gd name="T40" fmla="*/ 98 w 143"/>
                <a:gd name="T41" fmla="*/ 114 h 125"/>
                <a:gd name="T42" fmla="*/ 98 w 143"/>
                <a:gd name="T43" fmla="*/ 26 h 125"/>
                <a:gd name="T44" fmla="*/ 134 w 143"/>
                <a:gd name="T45" fmla="*/ 12 h 125"/>
                <a:gd name="T46" fmla="*/ 134 w 143"/>
                <a:gd name="T47" fmla="*/ 101 h 12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143" h="125">
                  <a:moveTo>
                    <a:pt x="93" y="17"/>
                  </a:moveTo>
                  <a:lnTo>
                    <a:pt x="49" y="0"/>
                  </a:lnTo>
                  <a:lnTo>
                    <a:pt x="0" y="17"/>
                  </a:lnTo>
                  <a:lnTo>
                    <a:pt x="0" y="125"/>
                  </a:lnTo>
                  <a:lnTo>
                    <a:pt x="49" y="107"/>
                  </a:lnTo>
                  <a:lnTo>
                    <a:pt x="93" y="125"/>
                  </a:lnTo>
                  <a:lnTo>
                    <a:pt x="143" y="107"/>
                  </a:lnTo>
                  <a:lnTo>
                    <a:pt x="143" y="0"/>
                  </a:lnTo>
                  <a:lnTo>
                    <a:pt x="93" y="17"/>
                  </a:lnTo>
                  <a:close/>
                  <a:moveTo>
                    <a:pt x="53" y="11"/>
                  </a:moveTo>
                  <a:lnTo>
                    <a:pt x="90" y="26"/>
                  </a:lnTo>
                  <a:lnTo>
                    <a:pt x="90" y="114"/>
                  </a:lnTo>
                  <a:lnTo>
                    <a:pt x="53" y="100"/>
                  </a:lnTo>
                  <a:lnTo>
                    <a:pt x="53" y="11"/>
                  </a:lnTo>
                  <a:close/>
                  <a:moveTo>
                    <a:pt x="9" y="23"/>
                  </a:moveTo>
                  <a:lnTo>
                    <a:pt x="44" y="11"/>
                  </a:lnTo>
                  <a:lnTo>
                    <a:pt x="44" y="100"/>
                  </a:lnTo>
                  <a:lnTo>
                    <a:pt x="9" y="112"/>
                  </a:lnTo>
                  <a:lnTo>
                    <a:pt x="9" y="23"/>
                  </a:lnTo>
                  <a:close/>
                  <a:moveTo>
                    <a:pt x="134" y="101"/>
                  </a:moveTo>
                  <a:lnTo>
                    <a:pt x="98" y="114"/>
                  </a:lnTo>
                  <a:lnTo>
                    <a:pt x="98" y="26"/>
                  </a:lnTo>
                  <a:lnTo>
                    <a:pt x="134" y="12"/>
                  </a:lnTo>
                  <a:lnTo>
                    <a:pt x="134" y="10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7" name="Freeform 96">
              <a:extLst>
                <a:ext uri="{FF2B5EF4-FFF2-40B4-BE49-F238E27FC236}">
                  <a16:creationId xmlns:a16="http://schemas.microsoft.com/office/drawing/2014/main" id="{41369EF2-4658-40A9-9287-B6B358CECFB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557" y="1514"/>
              <a:ext cx="156" cy="157"/>
            </a:xfrm>
            <a:custGeom>
              <a:avLst/>
              <a:gdLst>
                <a:gd name="T0" fmla="*/ 63 w 127"/>
                <a:gd name="T1" fmla="*/ 0 h 128"/>
                <a:gd name="T2" fmla="*/ 0 w 127"/>
                <a:gd name="T3" fmla="*/ 64 h 128"/>
                <a:gd name="T4" fmla="*/ 63 w 127"/>
                <a:gd name="T5" fmla="*/ 128 h 128"/>
                <a:gd name="T6" fmla="*/ 127 w 127"/>
                <a:gd name="T7" fmla="*/ 64 h 128"/>
                <a:gd name="T8" fmla="*/ 63 w 127"/>
                <a:gd name="T9" fmla="*/ 0 h 128"/>
                <a:gd name="T10" fmla="*/ 52 w 127"/>
                <a:gd name="T11" fmla="*/ 104 h 128"/>
                <a:gd name="T12" fmla="*/ 25 w 127"/>
                <a:gd name="T13" fmla="*/ 69 h 128"/>
                <a:gd name="T14" fmla="*/ 37 w 127"/>
                <a:gd name="T15" fmla="*/ 57 h 128"/>
                <a:gd name="T16" fmla="*/ 52 w 127"/>
                <a:gd name="T17" fmla="*/ 76 h 128"/>
                <a:gd name="T18" fmla="*/ 98 w 127"/>
                <a:gd name="T19" fmla="*/ 38 h 128"/>
                <a:gd name="T20" fmla="*/ 103 w 127"/>
                <a:gd name="T21" fmla="*/ 44 h 128"/>
                <a:gd name="T22" fmla="*/ 52 w 127"/>
                <a:gd name="T23" fmla="*/ 104 h 12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</a:cxnLst>
              <a:rect l="0" t="0" r="r" b="b"/>
              <a:pathLst>
                <a:path w="127" h="128">
                  <a:moveTo>
                    <a:pt x="63" y="0"/>
                  </a:moveTo>
                  <a:cubicBezTo>
                    <a:pt x="28" y="0"/>
                    <a:pt x="0" y="28"/>
                    <a:pt x="0" y="64"/>
                  </a:cubicBezTo>
                  <a:cubicBezTo>
                    <a:pt x="0" y="99"/>
                    <a:pt x="28" y="128"/>
                    <a:pt x="63" y="128"/>
                  </a:cubicBezTo>
                  <a:cubicBezTo>
                    <a:pt x="99" y="128"/>
                    <a:pt x="127" y="99"/>
                    <a:pt x="127" y="64"/>
                  </a:cubicBezTo>
                  <a:cubicBezTo>
                    <a:pt x="127" y="28"/>
                    <a:pt x="99" y="0"/>
                    <a:pt x="63" y="0"/>
                  </a:cubicBezTo>
                  <a:close/>
                  <a:moveTo>
                    <a:pt x="52" y="104"/>
                  </a:moveTo>
                  <a:cubicBezTo>
                    <a:pt x="25" y="69"/>
                    <a:pt x="25" y="69"/>
                    <a:pt x="25" y="69"/>
                  </a:cubicBezTo>
                  <a:cubicBezTo>
                    <a:pt x="37" y="57"/>
                    <a:pt x="37" y="57"/>
                    <a:pt x="37" y="57"/>
                  </a:cubicBezTo>
                  <a:cubicBezTo>
                    <a:pt x="52" y="76"/>
                    <a:pt x="52" y="76"/>
                    <a:pt x="52" y="76"/>
                  </a:cubicBezTo>
                  <a:cubicBezTo>
                    <a:pt x="98" y="38"/>
                    <a:pt x="98" y="38"/>
                    <a:pt x="98" y="38"/>
                  </a:cubicBezTo>
                  <a:cubicBezTo>
                    <a:pt x="103" y="44"/>
                    <a:pt x="103" y="44"/>
                    <a:pt x="103" y="44"/>
                  </a:cubicBezTo>
                  <a:lnTo>
                    <a:pt x="52" y="10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8" name="Freeform 97">
              <a:extLst>
                <a:ext uri="{FF2B5EF4-FFF2-40B4-BE49-F238E27FC236}">
                  <a16:creationId xmlns:a16="http://schemas.microsoft.com/office/drawing/2014/main" id="{0B1097D8-082A-4091-946C-6C46EBB35FE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4010" y="2615"/>
              <a:ext cx="118" cy="118"/>
            </a:xfrm>
            <a:custGeom>
              <a:avLst/>
              <a:gdLst>
                <a:gd name="T0" fmla="*/ 0 w 118"/>
                <a:gd name="T1" fmla="*/ 55 h 118"/>
                <a:gd name="T2" fmla="*/ 0 w 118"/>
                <a:gd name="T3" fmla="*/ 16 h 118"/>
                <a:gd name="T4" fmla="*/ 48 w 118"/>
                <a:gd name="T5" fmla="*/ 9 h 118"/>
                <a:gd name="T6" fmla="*/ 48 w 118"/>
                <a:gd name="T7" fmla="*/ 55 h 118"/>
                <a:gd name="T8" fmla="*/ 0 w 118"/>
                <a:gd name="T9" fmla="*/ 55 h 118"/>
                <a:gd name="T10" fmla="*/ 55 w 118"/>
                <a:gd name="T11" fmla="*/ 8 h 118"/>
                <a:gd name="T12" fmla="*/ 118 w 118"/>
                <a:gd name="T13" fmla="*/ 0 h 118"/>
                <a:gd name="T14" fmla="*/ 118 w 118"/>
                <a:gd name="T15" fmla="*/ 55 h 118"/>
                <a:gd name="T16" fmla="*/ 55 w 118"/>
                <a:gd name="T17" fmla="*/ 55 h 118"/>
                <a:gd name="T18" fmla="*/ 55 w 118"/>
                <a:gd name="T19" fmla="*/ 8 h 118"/>
                <a:gd name="T20" fmla="*/ 118 w 118"/>
                <a:gd name="T21" fmla="*/ 62 h 118"/>
                <a:gd name="T22" fmla="*/ 118 w 118"/>
                <a:gd name="T23" fmla="*/ 118 h 118"/>
                <a:gd name="T24" fmla="*/ 55 w 118"/>
                <a:gd name="T25" fmla="*/ 109 h 118"/>
                <a:gd name="T26" fmla="*/ 55 w 118"/>
                <a:gd name="T27" fmla="*/ 62 h 118"/>
                <a:gd name="T28" fmla="*/ 118 w 118"/>
                <a:gd name="T29" fmla="*/ 62 h 118"/>
                <a:gd name="T30" fmla="*/ 48 w 118"/>
                <a:gd name="T31" fmla="*/ 108 h 118"/>
                <a:gd name="T32" fmla="*/ 0 w 118"/>
                <a:gd name="T33" fmla="*/ 102 h 118"/>
                <a:gd name="T34" fmla="*/ 0 w 118"/>
                <a:gd name="T35" fmla="*/ 62 h 118"/>
                <a:gd name="T36" fmla="*/ 48 w 118"/>
                <a:gd name="T37" fmla="*/ 62 h 118"/>
                <a:gd name="T38" fmla="*/ 48 w 118"/>
                <a:gd name="T39" fmla="*/ 108 h 11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</a:cxnLst>
              <a:rect l="0" t="0" r="r" b="b"/>
              <a:pathLst>
                <a:path w="118" h="118">
                  <a:moveTo>
                    <a:pt x="0" y="55"/>
                  </a:moveTo>
                  <a:lnTo>
                    <a:pt x="0" y="16"/>
                  </a:lnTo>
                  <a:lnTo>
                    <a:pt x="48" y="9"/>
                  </a:lnTo>
                  <a:lnTo>
                    <a:pt x="48" y="55"/>
                  </a:lnTo>
                  <a:lnTo>
                    <a:pt x="0" y="55"/>
                  </a:lnTo>
                  <a:close/>
                  <a:moveTo>
                    <a:pt x="55" y="8"/>
                  </a:moveTo>
                  <a:lnTo>
                    <a:pt x="118" y="0"/>
                  </a:lnTo>
                  <a:lnTo>
                    <a:pt x="118" y="55"/>
                  </a:lnTo>
                  <a:lnTo>
                    <a:pt x="55" y="55"/>
                  </a:lnTo>
                  <a:lnTo>
                    <a:pt x="55" y="8"/>
                  </a:lnTo>
                  <a:close/>
                  <a:moveTo>
                    <a:pt x="118" y="62"/>
                  </a:moveTo>
                  <a:lnTo>
                    <a:pt x="118" y="118"/>
                  </a:lnTo>
                  <a:lnTo>
                    <a:pt x="55" y="109"/>
                  </a:lnTo>
                  <a:lnTo>
                    <a:pt x="55" y="62"/>
                  </a:lnTo>
                  <a:lnTo>
                    <a:pt x="118" y="62"/>
                  </a:lnTo>
                  <a:close/>
                  <a:moveTo>
                    <a:pt x="48" y="108"/>
                  </a:moveTo>
                  <a:lnTo>
                    <a:pt x="0" y="102"/>
                  </a:lnTo>
                  <a:lnTo>
                    <a:pt x="0" y="62"/>
                  </a:lnTo>
                  <a:lnTo>
                    <a:pt x="48" y="62"/>
                  </a:lnTo>
                  <a:lnTo>
                    <a:pt x="48" y="10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99" name="Freeform 98">
              <a:extLst>
                <a:ext uri="{FF2B5EF4-FFF2-40B4-BE49-F238E27FC236}">
                  <a16:creationId xmlns:a16="http://schemas.microsoft.com/office/drawing/2014/main" id="{033FAEE5-CF80-4BA7-A614-4EC47F64031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881" y="2589"/>
              <a:ext cx="104" cy="104"/>
            </a:xfrm>
            <a:custGeom>
              <a:avLst/>
              <a:gdLst>
                <a:gd name="T0" fmla="*/ 11 w 85"/>
                <a:gd name="T1" fmla="*/ 42 h 85"/>
                <a:gd name="T2" fmla="*/ 29 w 85"/>
                <a:gd name="T3" fmla="*/ 70 h 85"/>
                <a:gd name="T4" fmla="*/ 14 w 85"/>
                <a:gd name="T5" fmla="*/ 30 h 85"/>
                <a:gd name="T6" fmla="*/ 11 w 85"/>
                <a:gd name="T7" fmla="*/ 42 h 85"/>
                <a:gd name="T8" fmla="*/ 64 w 85"/>
                <a:gd name="T9" fmla="*/ 41 h 85"/>
                <a:gd name="T10" fmla="*/ 62 w 85"/>
                <a:gd name="T11" fmla="*/ 32 h 85"/>
                <a:gd name="T12" fmla="*/ 59 w 85"/>
                <a:gd name="T13" fmla="*/ 25 h 85"/>
                <a:gd name="T14" fmla="*/ 64 w 85"/>
                <a:gd name="T15" fmla="*/ 19 h 85"/>
                <a:gd name="T16" fmla="*/ 64 w 85"/>
                <a:gd name="T17" fmla="*/ 19 h 85"/>
                <a:gd name="T18" fmla="*/ 43 w 85"/>
                <a:gd name="T19" fmla="*/ 11 h 85"/>
                <a:gd name="T20" fmla="*/ 16 w 85"/>
                <a:gd name="T21" fmla="*/ 25 h 85"/>
                <a:gd name="T22" fmla="*/ 18 w 85"/>
                <a:gd name="T23" fmla="*/ 25 h 85"/>
                <a:gd name="T24" fmla="*/ 27 w 85"/>
                <a:gd name="T25" fmla="*/ 25 h 85"/>
                <a:gd name="T26" fmla="*/ 27 w 85"/>
                <a:gd name="T27" fmla="*/ 27 h 85"/>
                <a:gd name="T28" fmla="*/ 23 w 85"/>
                <a:gd name="T29" fmla="*/ 28 h 85"/>
                <a:gd name="T30" fmla="*/ 35 w 85"/>
                <a:gd name="T31" fmla="*/ 61 h 85"/>
                <a:gd name="T32" fmla="*/ 42 w 85"/>
                <a:gd name="T33" fmla="*/ 41 h 85"/>
                <a:gd name="T34" fmla="*/ 37 w 85"/>
                <a:gd name="T35" fmla="*/ 28 h 85"/>
                <a:gd name="T36" fmla="*/ 34 w 85"/>
                <a:gd name="T37" fmla="*/ 27 h 85"/>
                <a:gd name="T38" fmla="*/ 34 w 85"/>
                <a:gd name="T39" fmla="*/ 25 h 85"/>
                <a:gd name="T40" fmla="*/ 42 w 85"/>
                <a:gd name="T41" fmla="*/ 25 h 85"/>
                <a:gd name="T42" fmla="*/ 51 w 85"/>
                <a:gd name="T43" fmla="*/ 25 h 85"/>
                <a:gd name="T44" fmla="*/ 51 w 85"/>
                <a:gd name="T45" fmla="*/ 27 h 85"/>
                <a:gd name="T46" fmla="*/ 47 w 85"/>
                <a:gd name="T47" fmla="*/ 28 h 85"/>
                <a:gd name="T48" fmla="*/ 59 w 85"/>
                <a:gd name="T49" fmla="*/ 61 h 85"/>
                <a:gd name="T50" fmla="*/ 62 w 85"/>
                <a:gd name="T51" fmla="*/ 51 h 85"/>
                <a:gd name="T52" fmla="*/ 64 w 85"/>
                <a:gd name="T53" fmla="*/ 41 h 85"/>
                <a:gd name="T54" fmla="*/ 43 w 85"/>
                <a:gd name="T55" fmla="*/ 45 h 85"/>
                <a:gd name="T56" fmla="*/ 34 w 85"/>
                <a:gd name="T57" fmla="*/ 72 h 85"/>
                <a:gd name="T58" fmla="*/ 43 w 85"/>
                <a:gd name="T59" fmla="*/ 73 h 85"/>
                <a:gd name="T60" fmla="*/ 53 w 85"/>
                <a:gd name="T61" fmla="*/ 71 h 85"/>
                <a:gd name="T62" fmla="*/ 53 w 85"/>
                <a:gd name="T63" fmla="*/ 71 h 85"/>
                <a:gd name="T64" fmla="*/ 43 w 85"/>
                <a:gd name="T65" fmla="*/ 45 h 85"/>
                <a:gd name="T66" fmla="*/ 71 w 85"/>
                <a:gd name="T67" fmla="*/ 27 h 85"/>
                <a:gd name="T68" fmla="*/ 71 w 85"/>
                <a:gd name="T69" fmla="*/ 31 h 85"/>
                <a:gd name="T70" fmla="*/ 69 w 85"/>
                <a:gd name="T71" fmla="*/ 42 h 85"/>
                <a:gd name="T72" fmla="*/ 59 w 85"/>
                <a:gd name="T73" fmla="*/ 69 h 85"/>
                <a:gd name="T74" fmla="*/ 75 w 85"/>
                <a:gd name="T75" fmla="*/ 42 h 85"/>
                <a:gd name="T76" fmla="*/ 71 w 85"/>
                <a:gd name="T77" fmla="*/ 27 h 85"/>
                <a:gd name="T78" fmla="*/ 43 w 85"/>
                <a:gd name="T79" fmla="*/ 0 h 85"/>
                <a:gd name="T80" fmla="*/ 0 w 85"/>
                <a:gd name="T81" fmla="*/ 42 h 85"/>
                <a:gd name="T82" fmla="*/ 43 w 85"/>
                <a:gd name="T83" fmla="*/ 85 h 85"/>
                <a:gd name="T84" fmla="*/ 85 w 85"/>
                <a:gd name="T85" fmla="*/ 42 h 85"/>
                <a:gd name="T86" fmla="*/ 43 w 85"/>
                <a:gd name="T87" fmla="*/ 0 h 85"/>
                <a:gd name="T88" fmla="*/ 43 w 85"/>
                <a:gd name="T89" fmla="*/ 79 h 85"/>
                <a:gd name="T90" fmla="*/ 6 w 85"/>
                <a:gd name="T91" fmla="*/ 42 h 85"/>
                <a:gd name="T92" fmla="*/ 43 w 85"/>
                <a:gd name="T93" fmla="*/ 5 h 85"/>
                <a:gd name="T94" fmla="*/ 80 w 85"/>
                <a:gd name="T95" fmla="*/ 42 h 85"/>
                <a:gd name="T96" fmla="*/ 43 w 85"/>
                <a:gd name="T97" fmla="*/ 79 h 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</a:cxnLst>
              <a:rect l="0" t="0" r="r" b="b"/>
              <a:pathLst>
                <a:path w="85" h="85">
                  <a:moveTo>
                    <a:pt x="11" y="42"/>
                  </a:moveTo>
                  <a:cubicBezTo>
                    <a:pt x="11" y="54"/>
                    <a:pt x="18" y="65"/>
                    <a:pt x="29" y="70"/>
                  </a:cubicBezTo>
                  <a:cubicBezTo>
                    <a:pt x="14" y="30"/>
                    <a:pt x="14" y="30"/>
                    <a:pt x="14" y="30"/>
                  </a:cubicBezTo>
                  <a:cubicBezTo>
                    <a:pt x="12" y="33"/>
                    <a:pt x="11" y="38"/>
                    <a:pt x="11" y="42"/>
                  </a:cubicBezTo>
                  <a:close/>
                  <a:moveTo>
                    <a:pt x="64" y="41"/>
                  </a:moveTo>
                  <a:cubicBezTo>
                    <a:pt x="64" y="37"/>
                    <a:pt x="63" y="34"/>
                    <a:pt x="62" y="32"/>
                  </a:cubicBezTo>
                  <a:cubicBezTo>
                    <a:pt x="60" y="30"/>
                    <a:pt x="59" y="27"/>
                    <a:pt x="59" y="25"/>
                  </a:cubicBezTo>
                  <a:cubicBezTo>
                    <a:pt x="59" y="22"/>
                    <a:pt x="61" y="19"/>
                    <a:pt x="64" y="19"/>
                  </a:cubicBezTo>
                  <a:cubicBezTo>
                    <a:pt x="64" y="19"/>
                    <a:pt x="64" y="19"/>
                    <a:pt x="64" y="19"/>
                  </a:cubicBezTo>
                  <a:cubicBezTo>
                    <a:pt x="59" y="14"/>
                    <a:pt x="51" y="11"/>
                    <a:pt x="43" y="11"/>
                  </a:cubicBezTo>
                  <a:cubicBezTo>
                    <a:pt x="32" y="11"/>
                    <a:pt x="22" y="17"/>
                    <a:pt x="16" y="25"/>
                  </a:cubicBezTo>
                  <a:cubicBezTo>
                    <a:pt x="17" y="25"/>
                    <a:pt x="18" y="25"/>
                    <a:pt x="18" y="25"/>
                  </a:cubicBezTo>
                  <a:cubicBezTo>
                    <a:pt x="22" y="25"/>
                    <a:pt x="27" y="25"/>
                    <a:pt x="27" y="25"/>
                  </a:cubicBezTo>
                  <a:cubicBezTo>
                    <a:pt x="29" y="25"/>
                    <a:pt x="29" y="27"/>
                    <a:pt x="27" y="27"/>
                  </a:cubicBezTo>
                  <a:cubicBezTo>
                    <a:pt x="27" y="27"/>
                    <a:pt x="25" y="28"/>
                    <a:pt x="23" y="28"/>
                  </a:cubicBezTo>
                  <a:cubicBezTo>
                    <a:pt x="35" y="61"/>
                    <a:pt x="35" y="61"/>
                    <a:pt x="35" y="61"/>
                  </a:cubicBezTo>
                  <a:cubicBezTo>
                    <a:pt x="42" y="41"/>
                    <a:pt x="42" y="41"/>
                    <a:pt x="42" y="41"/>
                  </a:cubicBezTo>
                  <a:cubicBezTo>
                    <a:pt x="37" y="28"/>
                    <a:pt x="37" y="28"/>
                    <a:pt x="37" y="28"/>
                  </a:cubicBezTo>
                  <a:cubicBezTo>
                    <a:pt x="35" y="28"/>
                    <a:pt x="34" y="27"/>
                    <a:pt x="34" y="27"/>
                  </a:cubicBezTo>
                  <a:cubicBezTo>
                    <a:pt x="32" y="27"/>
                    <a:pt x="32" y="25"/>
                    <a:pt x="34" y="25"/>
                  </a:cubicBezTo>
                  <a:cubicBezTo>
                    <a:pt x="34" y="25"/>
                    <a:pt x="39" y="25"/>
                    <a:pt x="42" y="25"/>
                  </a:cubicBezTo>
                  <a:cubicBezTo>
                    <a:pt x="46" y="25"/>
                    <a:pt x="51" y="25"/>
                    <a:pt x="51" y="25"/>
                  </a:cubicBezTo>
                  <a:cubicBezTo>
                    <a:pt x="52" y="25"/>
                    <a:pt x="53" y="27"/>
                    <a:pt x="51" y="27"/>
                  </a:cubicBezTo>
                  <a:cubicBezTo>
                    <a:pt x="51" y="27"/>
                    <a:pt x="49" y="28"/>
                    <a:pt x="47" y="28"/>
                  </a:cubicBezTo>
                  <a:cubicBezTo>
                    <a:pt x="59" y="61"/>
                    <a:pt x="59" y="61"/>
                    <a:pt x="59" y="61"/>
                  </a:cubicBezTo>
                  <a:cubicBezTo>
                    <a:pt x="62" y="51"/>
                    <a:pt x="62" y="51"/>
                    <a:pt x="62" y="51"/>
                  </a:cubicBezTo>
                  <a:cubicBezTo>
                    <a:pt x="63" y="46"/>
                    <a:pt x="64" y="43"/>
                    <a:pt x="64" y="41"/>
                  </a:cubicBezTo>
                  <a:close/>
                  <a:moveTo>
                    <a:pt x="43" y="45"/>
                  </a:moveTo>
                  <a:cubicBezTo>
                    <a:pt x="34" y="72"/>
                    <a:pt x="34" y="72"/>
                    <a:pt x="34" y="72"/>
                  </a:cubicBezTo>
                  <a:cubicBezTo>
                    <a:pt x="37" y="73"/>
                    <a:pt x="40" y="73"/>
                    <a:pt x="43" y="73"/>
                  </a:cubicBezTo>
                  <a:cubicBezTo>
                    <a:pt x="47" y="73"/>
                    <a:pt x="50" y="73"/>
                    <a:pt x="53" y="71"/>
                  </a:cubicBezTo>
                  <a:cubicBezTo>
                    <a:pt x="53" y="71"/>
                    <a:pt x="53" y="71"/>
                    <a:pt x="53" y="71"/>
                  </a:cubicBezTo>
                  <a:lnTo>
                    <a:pt x="43" y="45"/>
                  </a:lnTo>
                  <a:close/>
                  <a:moveTo>
                    <a:pt x="71" y="27"/>
                  </a:moveTo>
                  <a:cubicBezTo>
                    <a:pt x="71" y="28"/>
                    <a:pt x="71" y="29"/>
                    <a:pt x="71" y="31"/>
                  </a:cubicBezTo>
                  <a:cubicBezTo>
                    <a:pt x="71" y="34"/>
                    <a:pt x="70" y="37"/>
                    <a:pt x="69" y="42"/>
                  </a:cubicBezTo>
                  <a:cubicBezTo>
                    <a:pt x="59" y="69"/>
                    <a:pt x="59" y="69"/>
                    <a:pt x="59" y="69"/>
                  </a:cubicBezTo>
                  <a:cubicBezTo>
                    <a:pt x="68" y="64"/>
                    <a:pt x="75" y="54"/>
                    <a:pt x="75" y="42"/>
                  </a:cubicBezTo>
                  <a:cubicBezTo>
                    <a:pt x="75" y="37"/>
                    <a:pt x="73" y="32"/>
                    <a:pt x="71" y="27"/>
                  </a:cubicBezTo>
                  <a:close/>
                  <a:moveTo>
                    <a:pt x="43" y="0"/>
                  </a:moveTo>
                  <a:cubicBezTo>
                    <a:pt x="19" y="0"/>
                    <a:pt x="0" y="19"/>
                    <a:pt x="0" y="42"/>
                  </a:cubicBezTo>
                  <a:cubicBezTo>
                    <a:pt x="0" y="66"/>
                    <a:pt x="19" y="85"/>
                    <a:pt x="43" y="85"/>
                  </a:cubicBezTo>
                  <a:cubicBezTo>
                    <a:pt x="66" y="85"/>
                    <a:pt x="85" y="66"/>
                    <a:pt x="85" y="42"/>
                  </a:cubicBezTo>
                  <a:cubicBezTo>
                    <a:pt x="85" y="19"/>
                    <a:pt x="66" y="0"/>
                    <a:pt x="43" y="0"/>
                  </a:cubicBezTo>
                  <a:close/>
                  <a:moveTo>
                    <a:pt x="43" y="79"/>
                  </a:moveTo>
                  <a:cubicBezTo>
                    <a:pt x="22" y="79"/>
                    <a:pt x="6" y="63"/>
                    <a:pt x="6" y="42"/>
                  </a:cubicBezTo>
                  <a:cubicBezTo>
                    <a:pt x="6" y="22"/>
                    <a:pt x="22" y="5"/>
                    <a:pt x="43" y="5"/>
                  </a:cubicBezTo>
                  <a:cubicBezTo>
                    <a:pt x="63" y="5"/>
                    <a:pt x="80" y="22"/>
                    <a:pt x="80" y="42"/>
                  </a:cubicBezTo>
                  <a:cubicBezTo>
                    <a:pt x="80" y="63"/>
                    <a:pt x="63" y="79"/>
                    <a:pt x="43" y="79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0" name="Freeform 99">
              <a:extLst>
                <a:ext uri="{FF2B5EF4-FFF2-40B4-BE49-F238E27FC236}">
                  <a16:creationId xmlns:a16="http://schemas.microsoft.com/office/drawing/2014/main" id="{BE71A074-17BD-4F24-BA1C-E0172BFDFC8A}"/>
                </a:ext>
              </a:extLst>
            </p:cNvPr>
            <p:cNvSpPr>
              <a:spLocks/>
            </p:cNvSpPr>
            <p:nvPr/>
          </p:nvSpPr>
          <p:spPr bwMode="auto">
            <a:xfrm>
              <a:off x="4010" y="2780"/>
              <a:ext cx="140" cy="139"/>
            </a:xfrm>
            <a:custGeom>
              <a:avLst/>
              <a:gdLst>
                <a:gd name="T0" fmla="*/ 110 w 114"/>
                <a:gd name="T1" fmla="*/ 90 h 113"/>
                <a:gd name="T2" fmla="*/ 60 w 114"/>
                <a:gd name="T3" fmla="*/ 46 h 113"/>
                <a:gd name="T4" fmla="*/ 64 w 114"/>
                <a:gd name="T5" fmla="*/ 32 h 113"/>
                <a:gd name="T6" fmla="*/ 32 w 114"/>
                <a:gd name="T7" fmla="*/ 0 h 113"/>
                <a:gd name="T8" fmla="*/ 23 w 114"/>
                <a:gd name="T9" fmla="*/ 1 h 113"/>
                <a:gd name="T10" fmla="*/ 41 w 114"/>
                <a:gd name="T11" fmla="*/ 20 h 113"/>
                <a:gd name="T12" fmla="*/ 41 w 114"/>
                <a:gd name="T13" fmla="*/ 30 h 113"/>
                <a:gd name="T14" fmla="*/ 30 w 114"/>
                <a:gd name="T15" fmla="*/ 41 h 113"/>
                <a:gd name="T16" fmla="*/ 20 w 114"/>
                <a:gd name="T17" fmla="*/ 41 h 113"/>
                <a:gd name="T18" fmla="*/ 1 w 114"/>
                <a:gd name="T19" fmla="*/ 22 h 113"/>
                <a:gd name="T20" fmla="*/ 0 w 114"/>
                <a:gd name="T21" fmla="*/ 32 h 113"/>
                <a:gd name="T22" fmla="*/ 32 w 114"/>
                <a:gd name="T23" fmla="*/ 63 h 113"/>
                <a:gd name="T24" fmla="*/ 47 w 114"/>
                <a:gd name="T25" fmla="*/ 60 h 113"/>
                <a:gd name="T26" fmla="*/ 90 w 114"/>
                <a:gd name="T27" fmla="*/ 110 h 113"/>
                <a:gd name="T28" fmla="*/ 100 w 114"/>
                <a:gd name="T29" fmla="*/ 111 h 113"/>
                <a:gd name="T30" fmla="*/ 111 w 114"/>
                <a:gd name="T31" fmla="*/ 99 h 113"/>
                <a:gd name="T32" fmla="*/ 110 w 114"/>
                <a:gd name="T33" fmla="*/ 90 h 11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114" h="113">
                  <a:moveTo>
                    <a:pt x="110" y="90"/>
                  </a:moveTo>
                  <a:cubicBezTo>
                    <a:pt x="60" y="46"/>
                    <a:pt x="60" y="46"/>
                    <a:pt x="60" y="46"/>
                  </a:cubicBezTo>
                  <a:cubicBezTo>
                    <a:pt x="62" y="42"/>
                    <a:pt x="64" y="37"/>
                    <a:pt x="64" y="32"/>
                  </a:cubicBezTo>
                  <a:cubicBezTo>
                    <a:pt x="64" y="14"/>
                    <a:pt x="49" y="0"/>
                    <a:pt x="32" y="0"/>
                  </a:cubicBezTo>
                  <a:cubicBezTo>
                    <a:pt x="29" y="0"/>
                    <a:pt x="26" y="0"/>
                    <a:pt x="23" y="1"/>
                  </a:cubicBezTo>
                  <a:cubicBezTo>
                    <a:pt x="41" y="20"/>
                    <a:pt x="41" y="20"/>
                    <a:pt x="41" y="20"/>
                  </a:cubicBezTo>
                  <a:cubicBezTo>
                    <a:pt x="44" y="22"/>
                    <a:pt x="44" y="27"/>
                    <a:pt x="41" y="30"/>
                  </a:cubicBezTo>
                  <a:cubicBezTo>
                    <a:pt x="30" y="41"/>
                    <a:pt x="30" y="41"/>
                    <a:pt x="30" y="41"/>
                  </a:cubicBezTo>
                  <a:cubicBezTo>
                    <a:pt x="27" y="43"/>
                    <a:pt x="23" y="43"/>
                    <a:pt x="20" y="41"/>
                  </a:cubicBezTo>
                  <a:cubicBezTo>
                    <a:pt x="1" y="22"/>
                    <a:pt x="1" y="22"/>
                    <a:pt x="1" y="22"/>
                  </a:cubicBezTo>
                  <a:cubicBezTo>
                    <a:pt x="1" y="25"/>
                    <a:pt x="0" y="28"/>
                    <a:pt x="0" y="32"/>
                  </a:cubicBezTo>
                  <a:cubicBezTo>
                    <a:pt x="0" y="49"/>
                    <a:pt x="14" y="63"/>
                    <a:pt x="32" y="63"/>
                  </a:cubicBezTo>
                  <a:cubicBezTo>
                    <a:pt x="37" y="63"/>
                    <a:pt x="42" y="62"/>
                    <a:pt x="47" y="60"/>
                  </a:cubicBezTo>
                  <a:cubicBezTo>
                    <a:pt x="90" y="110"/>
                    <a:pt x="90" y="110"/>
                    <a:pt x="90" y="110"/>
                  </a:cubicBezTo>
                  <a:cubicBezTo>
                    <a:pt x="93" y="113"/>
                    <a:pt x="97" y="113"/>
                    <a:pt x="100" y="111"/>
                  </a:cubicBezTo>
                  <a:cubicBezTo>
                    <a:pt x="111" y="99"/>
                    <a:pt x="111" y="99"/>
                    <a:pt x="111" y="99"/>
                  </a:cubicBezTo>
                  <a:cubicBezTo>
                    <a:pt x="114" y="97"/>
                    <a:pt x="113" y="92"/>
                    <a:pt x="110" y="9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1" name="Freeform 100">
              <a:extLst>
                <a:ext uri="{FF2B5EF4-FFF2-40B4-BE49-F238E27FC236}">
                  <a16:creationId xmlns:a16="http://schemas.microsoft.com/office/drawing/2014/main" id="{A140A037-27AC-40F4-95A3-DB8789E7EF9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589" y="2647"/>
              <a:ext cx="137" cy="212"/>
            </a:xfrm>
            <a:custGeom>
              <a:avLst/>
              <a:gdLst>
                <a:gd name="T0" fmla="*/ 84 w 112"/>
                <a:gd name="T1" fmla="*/ 3 h 173"/>
                <a:gd name="T2" fmla="*/ 111 w 112"/>
                <a:gd name="T3" fmla="*/ 20 h 173"/>
                <a:gd name="T4" fmla="*/ 110 w 112"/>
                <a:gd name="T5" fmla="*/ 34 h 173"/>
                <a:gd name="T6" fmla="*/ 103 w 112"/>
                <a:gd name="T7" fmla="*/ 45 h 173"/>
                <a:gd name="T8" fmla="*/ 65 w 112"/>
                <a:gd name="T9" fmla="*/ 22 h 173"/>
                <a:gd name="T10" fmla="*/ 72 w 112"/>
                <a:gd name="T11" fmla="*/ 11 h 173"/>
                <a:gd name="T12" fmla="*/ 84 w 112"/>
                <a:gd name="T13" fmla="*/ 3 h 173"/>
                <a:gd name="T14" fmla="*/ 0 w 112"/>
                <a:gd name="T15" fmla="*/ 131 h 173"/>
                <a:gd name="T16" fmla="*/ 1 w 112"/>
                <a:gd name="T17" fmla="*/ 173 h 173"/>
                <a:gd name="T18" fmla="*/ 38 w 112"/>
                <a:gd name="T19" fmla="*/ 154 h 173"/>
                <a:gd name="T20" fmla="*/ 98 w 112"/>
                <a:gd name="T21" fmla="*/ 53 h 173"/>
                <a:gd name="T22" fmla="*/ 60 w 112"/>
                <a:gd name="T23" fmla="*/ 30 h 173"/>
                <a:gd name="T24" fmla="*/ 0 w 112"/>
                <a:gd name="T25" fmla="*/ 131 h 173"/>
                <a:gd name="T26" fmla="*/ 76 w 112"/>
                <a:gd name="T27" fmla="*/ 58 h 173"/>
                <a:gd name="T28" fmla="*/ 30 w 112"/>
                <a:gd name="T29" fmla="*/ 135 h 173"/>
                <a:gd name="T30" fmla="*/ 20 w 112"/>
                <a:gd name="T31" fmla="*/ 129 h 173"/>
                <a:gd name="T32" fmla="*/ 66 w 112"/>
                <a:gd name="T33" fmla="*/ 52 h 173"/>
                <a:gd name="T34" fmla="*/ 76 w 112"/>
                <a:gd name="T35" fmla="*/ 58 h 17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112" h="173">
                  <a:moveTo>
                    <a:pt x="84" y="3"/>
                  </a:moveTo>
                  <a:cubicBezTo>
                    <a:pt x="96" y="0"/>
                    <a:pt x="108" y="8"/>
                    <a:pt x="111" y="20"/>
                  </a:cubicBezTo>
                  <a:cubicBezTo>
                    <a:pt x="112" y="25"/>
                    <a:pt x="112" y="30"/>
                    <a:pt x="110" y="34"/>
                  </a:cubicBezTo>
                  <a:cubicBezTo>
                    <a:pt x="103" y="45"/>
                    <a:pt x="103" y="45"/>
                    <a:pt x="103" y="45"/>
                  </a:cubicBezTo>
                  <a:cubicBezTo>
                    <a:pt x="65" y="22"/>
                    <a:pt x="65" y="22"/>
                    <a:pt x="65" y="22"/>
                  </a:cubicBezTo>
                  <a:cubicBezTo>
                    <a:pt x="72" y="11"/>
                    <a:pt x="72" y="11"/>
                    <a:pt x="72" y="11"/>
                  </a:cubicBezTo>
                  <a:cubicBezTo>
                    <a:pt x="75" y="7"/>
                    <a:pt x="79" y="5"/>
                    <a:pt x="84" y="3"/>
                  </a:cubicBezTo>
                  <a:close/>
                  <a:moveTo>
                    <a:pt x="0" y="131"/>
                  </a:moveTo>
                  <a:cubicBezTo>
                    <a:pt x="1" y="173"/>
                    <a:pt x="1" y="173"/>
                    <a:pt x="1" y="173"/>
                  </a:cubicBezTo>
                  <a:cubicBezTo>
                    <a:pt x="38" y="154"/>
                    <a:pt x="38" y="154"/>
                    <a:pt x="38" y="154"/>
                  </a:cubicBezTo>
                  <a:cubicBezTo>
                    <a:pt x="98" y="53"/>
                    <a:pt x="98" y="53"/>
                    <a:pt x="98" y="53"/>
                  </a:cubicBezTo>
                  <a:cubicBezTo>
                    <a:pt x="60" y="30"/>
                    <a:pt x="60" y="30"/>
                    <a:pt x="60" y="30"/>
                  </a:cubicBezTo>
                  <a:lnTo>
                    <a:pt x="0" y="131"/>
                  </a:lnTo>
                  <a:close/>
                  <a:moveTo>
                    <a:pt x="76" y="58"/>
                  </a:moveTo>
                  <a:cubicBezTo>
                    <a:pt x="30" y="135"/>
                    <a:pt x="30" y="135"/>
                    <a:pt x="30" y="135"/>
                  </a:cubicBezTo>
                  <a:cubicBezTo>
                    <a:pt x="20" y="129"/>
                    <a:pt x="20" y="129"/>
                    <a:pt x="20" y="129"/>
                  </a:cubicBezTo>
                  <a:cubicBezTo>
                    <a:pt x="66" y="52"/>
                    <a:pt x="66" y="52"/>
                    <a:pt x="66" y="52"/>
                  </a:cubicBezTo>
                  <a:lnTo>
                    <a:pt x="76" y="5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2" name="Freeform 101">
              <a:extLst>
                <a:ext uri="{FF2B5EF4-FFF2-40B4-BE49-F238E27FC236}">
                  <a16:creationId xmlns:a16="http://schemas.microsoft.com/office/drawing/2014/main" id="{FD25A764-3C6C-4773-AA6C-999883CCC46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753" y="2655"/>
              <a:ext cx="117" cy="133"/>
            </a:xfrm>
            <a:custGeom>
              <a:avLst/>
              <a:gdLst>
                <a:gd name="T0" fmla="*/ 40 w 95"/>
                <a:gd name="T1" fmla="*/ 61 h 108"/>
                <a:gd name="T2" fmla="*/ 34 w 95"/>
                <a:gd name="T3" fmla="*/ 54 h 108"/>
                <a:gd name="T4" fmla="*/ 13 w 95"/>
                <a:gd name="T5" fmla="*/ 74 h 108"/>
                <a:gd name="T6" fmla="*/ 34 w 95"/>
                <a:gd name="T7" fmla="*/ 95 h 108"/>
                <a:gd name="T8" fmla="*/ 40 w 95"/>
                <a:gd name="T9" fmla="*/ 88 h 108"/>
                <a:gd name="T10" fmla="*/ 27 w 95"/>
                <a:gd name="T11" fmla="*/ 74 h 108"/>
                <a:gd name="T12" fmla="*/ 40 w 95"/>
                <a:gd name="T13" fmla="*/ 61 h 108"/>
                <a:gd name="T14" fmla="*/ 54 w 95"/>
                <a:gd name="T15" fmla="*/ 88 h 108"/>
                <a:gd name="T16" fmla="*/ 61 w 95"/>
                <a:gd name="T17" fmla="*/ 95 h 108"/>
                <a:gd name="T18" fmla="*/ 81 w 95"/>
                <a:gd name="T19" fmla="*/ 74 h 108"/>
                <a:gd name="T20" fmla="*/ 61 w 95"/>
                <a:gd name="T21" fmla="*/ 54 h 108"/>
                <a:gd name="T22" fmla="*/ 54 w 95"/>
                <a:gd name="T23" fmla="*/ 61 h 108"/>
                <a:gd name="T24" fmla="*/ 68 w 95"/>
                <a:gd name="T25" fmla="*/ 74 h 108"/>
                <a:gd name="T26" fmla="*/ 54 w 95"/>
                <a:gd name="T27" fmla="*/ 88 h 108"/>
                <a:gd name="T28" fmla="*/ 89 w 95"/>
                <a:gd name="T29" fmla="*/ 21 h 108"/>
                <a:gd name="T30" fmla="*/ 74 w 95"/>
                <a:gd name="T31" fmla="*/ 6 h 108"/>
                <a:gd name="T32" fmla="*/ 59 w 95"/>
                <a:gd name="T33" fmla="*/ 0 h 108"/>
                <a:gd name="T34" fmla="*/ 8 w 95"/>
                <a:gd name="T35" fmla="*/ 0 h 108"/>
                <a:gd name="T36" fmla="*/ 0 w 95"/>
                <a:gd name="T37" fmla="*/ 8 h 108"/>
                <a:gd name="T38" fmla="*/ 0 w 95"/>
                <a:gd name="T39" fmla="*/ 100 h 108"/>
                <a:gd name="T40" fmla="*/ 8 w 95"/>
                <a:gd name="T41" fmla="*/ 108 h 108"/>
                <a:gd name="T42" fmla="*/ 86 w 95"/>
                <a:gd name="T43" fmla="*/ 108 h 108"/>
                <a:gd name="T44" fmla="*/ 95 w 95"/>
                <a:gd name="T45" fmla="*/ 100 h 108"/>
                <a:gd name="T46" fmla="*/ 95 w 95"/>
                <a:gd name="T47" fmla="*/ 35 h 108"/>
                <a:gd name="T48" fmla="*/ 89 w 95"/>
                <a:gd name="T49" fmla="*/ 21 h 108"/>
                <a:gd name="T50" fmla="*/ 84 w 95"/>
                <a:gd name="T51" fmla="*/ 26 h 108"/>
                <a:gd name="T52" fmla="*/ 85 w 95"/>
                <a:gd name="T53" fmla="*/ 27 h 108"/>
                <a:gd name="T54" fmla="*/ 68 w 95"/>
                <a:gd name="T55" fmla="*/ 27 h 108"/>
                <a:gd name="T56" fmla="*/ 68 w 95"/>
                <a:gd name="T57" fmla="*/ 10 h 108"/>
                <a:gd name="T58" fmla="*/ 69 w 95"/>
                <a:gd name="T59" fmla="*/ 11 h 108"/>
                <a:gd name="T60" fmla="*/ 84 w 95"/>
                <a:gd name="T61" fmla="*/ 26 h 108"/>
                <a:gd name="T62" fmla="*/ 88 w 95"/>
                <a:gd name="T63" fmla="*/ 100 h 108"/>
                <a:gd name="T64" fmla="*/ 86 w 95"/>
                <a:gd name="T65" fmla="*/ 102 h 108"/>
                <a:gd name="T66" fmla="*/ 8 w 95"/>
                <a:gd name="T67" fmla="*/ 102 h 108"/>
                <a:gd name="T68" fmla="*/ 6 w 95"/>
                <a:gd name="T69" fmla="*/ 100 h 108"/>
                <a:gd name="T70" fmla="*/ 6 w 95"/>
                <a:gd name="T71" fmla="*/ 8 h 108"/>
                <a:gd name="T72" fmla="*/ 8 w 95"/>
                <a:gd name="T73" fmla="*/ 7 h 108"/>
                <a:gd name="T74" fmla="*/ 59 w 95"/>
                <a:gd name="T75" fmla="*/ 7 h 108"/>
                <a:gd name="T76" fmla="*/ 61 w 95"/>
                <a:gd name="T77" fmla="*/ 7 h 108"/>
                <a:gd name="T78" fmla="*/ 61 w 95"/>
                <a:gd name="T79" fmla="*/ 34 h 108"/>
                <a:gd name="T80" fmla="*/ 88 w 95"/>
                <a:gd name="T81" fmla="*/ 34 h 108"/>
                <a:gd name="T82" fmla="*/ 88 w 95"/>
                <a:gd name="T83" fmla="*/ 35 h 108"/>
                <a:gd name="T84" fmla="*/ 88 w 95"/>
                <a:gd name="T85" fmla="*/ 100 h 10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</a:cxnLst>
              <a:rect l="0" t="0" r="r" b="b"/>
              <a:pathLst>
                <a:path w="95" h="108">
                  <a:moveTo>
                    <a:pt x="40" y="61"/>
                  </a:moveTo>
                  <a:cubicBezTo>
                    <a:pt x="34" y="54"/>
                    <a:pt x="34" y="54"/>
                    <a:pt x="34" y="54"/>
                  </a:cubicBezTo>
                  <a:cubicBezTo>
                    <a:pt x="13" y="74"/>
                    <a:pt x="13" y="74"/>
                    <a:pt x="13" y="74"/>
                  </a:cubicBezTo>
                  <a:cubicBezTo>
                    <a:pt x="34" y="95"/>
                    <a:pt x="34" y="95"/>
                    <a:pt x="34" y="95"/>
                  </a:cubicBezTo>
                  <a:cubicBezTo>
                    <a:pt x="40" y="88"/>
                    <a:pt x="40" y="88"/>
                    <a:pt x="40" y="88"/>
                  </a:cubicBezTo>
                  <a:cubicBezTo>
                    <a:pt x="27" y="74"/>
                    <a:pt x="27" y="74"/>
                    <a:pt x="27" y="74"/>
                  </a:cubicBezTo>
                  <a:lnTo>
                    <a:pt x="40" y="61"/>
                  </a:lnTo>
                  <a:close/>
                  <a:moveTo>
                    <a:pt x="54" y="88"/>
                  </a:moveTo>
                  <a:cubicBezTo>
                    <a:pt x="61" y="95"/>
                    <a:pt x="61" y="95"/>
                    <a:pt x="61" y="95"/>
                  </a:cubicBezTo>
                  <a:cubicBezTo>
                    <a:pt x="81" y="74"/>
                    <a:pt x="81" y="74"/>
                    <a:pt x="81" y="74"/>
                  </a:cubicBezTo>
                  <a:cubicBezTo>
                    <a:pt x="61" y="54"/>
                    <a:pt x="61" y="54"/>
                    <a:pt x="61" y="54"/>
                  </a:cubicBezTo>
                  <a:cubicBezTo>
                    <a:pt x="54" y="61"/>
                    <a:pt x="54" y="61"/>
                    <a:pt x="54" y="61"/>
                  </a:cubicBezTo>
                  <a:cubicBezTo>
                    <a:pt x="68" y="74"/>
                    <a:pt x="68" y="74"/>
                    <a:pt x="68" y="74"/>
                  </a:cubicBezTo>
                  <a:lnTo>
                    <a:pt x="54" y="88"/>
                  </a:lnTo>
                  <a:close/>
                  <a:moveTo>
                    <a:pt x="89" y="21"/>
                  </a:moveTo>
                  <a:cubicBezTo>
                    <a:pt x="74" y="6"/>
                    <a:pt x="74" y="6"/>
                    <a:pt x="74" y="6"/>
                  </a:cubicBezTo>
                  <a:cubicBezTo>
                    <a:pt x="70" y="2"/>
                    <a:pt x="64" y="0"/>
                    <a:pt x="59" y="0"/>
                  </a:cubicBezTo>
                  <a:cubicBezTo>
                    <a:pt x="8" y="0"/>
                    <a:pt x="8" y="0"/>
                    <a:pt x="8" y="0"/>
                  </a:cubicBezTo>
                  <a:cubicBezTo>
                    <a:pt x="3" y="0"/>
                    <a:pt x="0" y="4"/>
                    <a:pt x="0" y="8"/>
                  </a:cubicBezTo>
                  <a:cubicBezTo>
                    <a:pt x="0" y="100"/>
                    <a:pt x="0" y="100"/>
                    <a:pt x="0" y="100"/>
                  </a:cubicBezTo>
                  <a:cubicBezTo>
                    <a:pt x="0" y="105"/>
                    <a:pt x="3" y="108"/>
                    <a:pt x="8" y="108"/>
                  </a:cubicBezTo>
                  <a:cubicBezTo>
                    <a:pt x="86" y="108"/>
                    <a:pt x="86" y="108"/>
                    <a:pt x="86" y="108"/>
                  </a:cubicBezTo>
                  <a:cubicBezTo>
                    <a:pt x="91" y="108"/>
                    <a:pt x="95" y="105"/>
                    <a:pt x="95" y="100"/>
                  </a:cubicBezTo>
                  <a:cubicBezTo>
                    <a:pt x="95" y="35"/>
                    <a:pt x="95" y="35"/>
                    <a:pt x="95" y="35"/>
                  </a:cubicBezTo>
                  <a:cubicBezTo>
                    <a:pt x="95" y="31"/>
                    <a:pt x="92" y="24"/>
                    <a:pt x="89" y="21"/>
                  </a:cubicBezTo>
                  <a:close/>
                  <a:moveTo>
                    <a:pt x="84" y="26"/>
                  </a:moveTo>
                  <a:cubicBezTo>
                    <a:pt x="84" y="26"/>
                    <a:pt x="85" y="26"/>
                    <a:pt x="85" y="27"/>
                  </a:cubicBezTo>
                  <a:cubicBezTo>
                    <a:pt x="68" y="27"/>
                    <a:pt x="68" y="27"/>
                    <a:pt x="68" y="27"/>
                  </a:cubicBezTo>
                  <a:cubicBezTo>
                    <a:pt x="68" y="10"/>
                    <a:pt x="68" y="10"/>
                    <a:pt x="68" y="10"/>
                  </a:cubicBezTo>
                  <a:cubicBezTo>
                    <a:pt x="68" y="10"/>
                    <a:pt x="68" y="10"/>
                    <a:pt x="69" y="11"/>
                  </a:cubicBezTo>
                  <a:lnTo>
                    <a:pt x="84" y="26"/>
                  </a:lnTo>
                  <a:close/>
                  <a:moveTo>
                    <a:pt x="88" y="100"/>
                  </a:moveTo>
                  <a:cubicBezTo>
                    <a:pt x="88" y="101"/>
                    <a:pt x="87" y="102"/>
                    <a:pt x="86" y="102"/>
                  </a:cubicBezTo>
                  <a:cubicBezTo>
                    <a:pt x="8" y="102"/>
                    <a:pt x="8" y="102"/>
                    <a:pt x="8" y="102"/>
                  </a:cubicBezTo>
                  <a:cubicBezTo>
                    <a:pt x="7" y="102"/>
                    <a:pt x="6" y="101"/>
                    <a:pt x="6" y="100"/>
                  </a:cubicBezTo>
                  <a:cubicBezTo>
                    <a:pt x="6" y="8"/>
                    <a:pt x="6" y="8"/>
                    <a:pt x="6" y="8"/>
                  </a:cubicBezTo>
                  <a:cubicBezTo>
                    <a:pt x="6" y="7"/>
                    <a:pt x="7" y="7"/>
                    <a:pt x="8" y="7"/>
                  </a:cubicBezTo>
                  <a:cubicBezTo>
                    <a:pt x="59" y="7"/>
                    <a:pt x="59" y="7"/>
                    <a:pt x="59" y="7"/>
                  </a:cubicBezTo>
                  <a:cubicBezTo>
                    <a:pt x="60" y="7"/>
                    <a:pt x="60" y="7"/>
                    <a:pt x="61" y="7"/>
                  </a:cubicBezTo>
                  <a:cubicBezTo>
                    <a:pt x="61" y="34"/>
                    <a:pt x="61" y="34"/>
                    <a:pt x="61" y="34"/>
                  </a:cubicBezTo>
                  <a:cubicBezTo>
                    <a:pt x="88" y="34"/>
                    <a:pt x="88" y="34"/>
                    <a:pt x="88" y="34"/>
                  </a:cubicBezTo>
                  <a:cubicBezTo>
                    <a:pt x="88" y="34"/>
                    <a:pt x="88" y="35"/>
                    <a:pt x="88" y="35"/>
                  </a:cubicBezTo>
                  <a:lnTo>
                    <a:pt x="88" y="10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3" name="Freeform 102">
              <a:extLst>
                <a:ext uri="{FF2B5EF4-FFF2-40B4-BE49-F238E27FC236}">
                  <a16:creationId xmlns:a16="http://schemas.microsoft.com/office/drawing/2014/main" id="{47601BDF-7DA9-4FDF-B9A3-0266BD2EDB67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538" y="1369"/>
              <a:ext cx="154" cy="114"/>
            </a:xfrm>
            <a:custGeom>
              <a:avLst/>
              <a:gdLst>
                <a:gd name="T0" fmla="*/ 101 w 125"/>
                <a:gd name="T1" fmla="*/ 0 h 93"/>
                <a:gd name="T2" fmla="*/ 23 w 125"/>
                <a:gd name="T3" fmla="*/ 0 h 93"/>
                <a:gd name="T4" fmla="*/ 0 w 125"/>
                <a:gd name="T5" fmla="*/ 23 h 93"/>
                <a:gd name="T6" fmla="*/ 0 w 125"/>
                <a:gd name="T7" fmla="*/ 70 h 93"/>
                <a:gd name="T8" fmla="*/ 23 w 125"/>
                <a:gd name="T9" fmla="*/ 93 h 93"/>
                <a:gd name="T10" fmla="*/ 101 w 125"/>
                <a:gd name="T11" fmla="*/ 93 h 93"/>
                <a:gd name="T12" fmla="*/ 125 w 125"/>
                <a:gd name="T13" fmla="*/ 70 h 93"/>
                <a:gd name="T14" fmla="*/ 125 w 125"/>
                <a:gd name="T15" fmla="*/ 23 h 93"/>
                <a:gd name="T16" fmla="*/ 101 w 125"/>
                <a:gd name="T17" fmla="*/ 0 h 93"/>
                <a:gd name="T18" fmla="*/ 47 w 125"/>
                <a:gd name="T19" fmla="*/ 77 h 93"/>
                <a:gd name="T20" fmla="*/ 47 w 125"/>
                <a:gd name="T21" fmla="*/ 15 h 93"/>
                <a:gd name="T22" fmla="*/ 86 w 125"/>
                <a:gd name="T23" fmla="*/ 46 h 93"/>
                <a:gd name="T24" fmla="*/ 47 w 125"/>
                <a:gd name="T25" fmla="*/ 77 h 9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125" h="93">
                  <a:moveTo>
                    <a:pt x="101" y="0"/>
                  </a:moveTo>
                  <a:cubicBezTo>
                    <a:pt x="23" y="0"/>
                    <a:pt x="23" y="0"/>
                    <a:pt x="23" y="0"/>
                  </a:cubicBezTo>
                  <a:cubicBezTo>
                    <a:pt x="11" y="0"/>
                    <a:pt x="0" y="10"/>
                    <a:pt x="0" y="23"/>
                  </a:cubicBezTo>
                  <a:cubicBezTo>
                    <a:pt x="0" y="70"/>
                    <a:pt x="0" y="70"/>
                    <a:pt x="0" y="70"/>
                  </a:cubicBezTo>
                  <a:cubicBezTo>
                    <a:pt x="0" y="82"/>
                    <a:pt x="11" y="93"/>
                    <a:pt x="23" y="93"/>
                  </a:cubicBezTo>
                  <a:cubicBezTo>
                    <a:pt x="101" y="93"/>
                    <a:pt x="101" y="93"/>
                    <a:pt x="101" y="93"/>
                  </a:cubicBezTo>
                  <a:cubicBezTo>
                    <a:pt x="114" y="93"/>
                    <a:pt x="125" y="82"/>
                    <a:pt x="125" y="70"/>
                  </a:cubicBezTo>
                  <a:cubicBezTo>
                    <a:pt x="125" y="23"/>
                    <a:pt x="125" y="23"/>
                    <a:pt x="125" y="23"/>
                  </a:cubicBezTo>
                  <a:cubicBezTo>
                    <a:pt x="125" y="10"/>
                    <a:pt x="114" y="0"/>
                    <a:pt x="101" y="0"/>
                  </a:cubicBezTo>
                  <a:close/>
                  <a:moveTo>
                    <a:pt x="47" y="77"/>
                  </a:moveTo>
                  <a:cubicBezTo>
                    <a:pt x="47" y="15"/>
                    <a:pt x="47" y="15"/>
                    <a:pt x="47" y="15"/>
                  </a:cubicBezTo>
                  <a:cubicBezTo>
                    <a:pt x="86" y="46"/>
                    <a:pt x="86" y="46"/>
                    <a:pt x="86" y="46"/>
                  </a:cubicBezTo>
                  <a:lnTo>
                    <a:pt x="47" y="7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4" name="Freeform 103">
              <a:extLst>
                <a:ext uri="{FF2B5EF4-FFF2-40B4-BE49-F238E27FC236}">
                  <a16:creationId xmlns:a16="http://schemas.microsoft.com/office/drawing/2014/main" id="{FD7A8EB0-F2A2-48F6-B5A6-1CCF97CBD11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348" y="2296"/>
              <a:ext cx="80" cy="81"/>
            </a:xfrm>
            <a:custGeom>
              <a:avLst/>
              <a:gdLst>
                <a:gd name="T0" fmla="*/ 61 w 65"/>
                <a:gd name="T1" fmla="*/ 19 h 66"/>
                <a:gd name="T2" fmla="*/ 47 w 65"/>
                <a:gd name="T3" fmla="*/ 4 h 66"/>
                <a:gd name="T4" fmla="*/ 51 w 65"/>
                <a:gd name="T5" fmla="*/ 0 h 66"/>
                <a:gd name="T6" fmla="*/ 65 w 65"/>
                <a:gd name="T7" fmla="*/ 14 h 66"/>
                <a:gd name="T8" fmla="*/ 61 w 65"/>
                <a:gd name="T9" fmla="*/ 19 h 66"/>
                <a:gd name="T10" fmla="*/ 57 w 65"/>
                <a:gd name="T11" fmla="*/ 23 h 66"/>
                <a:gd name="T12" fmla="*/ 55 w 65"/>
                <a:gd name="T13" fmla="*/ 45 h 66"/>
                <a:gd name="T14" fmla="*/ 10 w 65"/>
                <a:gd name="T15" fmla="*/ 66 h 66"/>
                <a:gd name="T16" fmla="*/ 6 w 65"/>
                <a:gd name="T17" fmla="*/ 63 h 66"/>
                <a:gd name="T18" fmla="*/ 24 w 65"/>
                <a:gd name="T19" fmla="*/ 45 h 66"/>
                <a:gd name="T20" fmla="*/ 26 w 65"/>
                <a:gd name="T21" fmla="*/ 45 h 66"/>
                <a:gd name="T22" fmla="*/ 32 w 65"/>
                <a:gd name="T23" fmla="*/ 39 h 66"/>
                <a:gd name="T24" fmla="*/ 26 w 65"/>
                <a:gd name="T25" fmla="*/ 33 h 66"/>
                <a:gd name="T26" fmla="*/ 20 w 65"/>
                <a:gd name="T27" fmla="*/ 39 h 66"/>
                <a:gd name="T28" fmla="*/ 21 w 65"/>
                <a:gd name="T29" fmla="*/ 41 h 66"/>
                <a:gd name="T30" fmla="*/ 3 w 65"/>
                <a:gd name="T31" fmla="*/ 59 h 66"/>
                <a:gd name="T32" fmla="*/ 0 w 65"/>
                <a:gd name="T33" fmla="*/ 56 h 66"/>
                <a:gd name="T34" fmla="*/ 20 w 65"/>
                <a:gd name="T35" fmla="*/ 10 h 66"/>
                <a:gd name="T36" fmla="*/ 43 w 65"/>
                <a:gd name="T37" fmla="*/ 8 h 66"/>
                <a:gd name="T38" fmla="*/ 57 w 65"/>
                <a:gd name="T39" fmla="*/ 23 h 6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</a:cxnLst>
              <a:rect l="0" t="0" r="r" b="b"/>
              <a:pathLst>
                <a:path w="65" h="66">
                  <a:moveTo>
                    <a:pt x="61" y="19"/>
                  </a:moveTo>
                  <a:cubicBezTo>
                    <a:pt x="47" y="4"/>
                    <a:pt x="47" y="4"/>
                    <a:pt x="47" y="4"/>
                  </a:cubicBezTo>
                  <a:cubicBezTo>
                    <a:pt x="51" y="0"/>
                    <a:pt x="51" y="0"/>
                    <a:pt x="51" y="0"/>
                  </a:cubicBezTo>
                  <a:cubicBezTo>
                    <a:pt x="65" y="14"/>
                    <a:pt x="65" y="14"/>
                    <a:pt x="65" y="14"/>
                  </a:cubicBezTo>
                  <a:lnTo>
                    <a:pt x="61" y="19"/>
                  </a:lnTo>
                  <a:close/>
                  <a:moveTo>
                    <a:pt x="57" y="23"/>
                  </a:moveTo>
                  <a:cubicBezTo>
                    <a:pt x="55" y="45"/>
                    <a:pt x="55" y="45"/>
                    <a:pt x="55" y="45"/>
                  </a:cubicBezTo>
                  <a:cubicBezTo>
                    <a:pt x="37" y="45"/>
                    <a:pt x="10" y="66"/>
                    <a:pt x="10" y="66"/>
                  </a:cubicBezTo>
                  <a:cubicBezTo>
                    <a:pt x="6" y="63"/>
                    <a:pt x="6" y="63"/>
                    <a:pt x="6" y="63"/>
                  </a:cubicBezTo>
                  <a:cubicBezTo>
                    <a:pt x="24" y="45"/>
                    <a:pt x="24" y="45"/>
                    <a:pt x="24" y="45"/>
                  </a:cubicBezTo>
                  <a:cubicBezTo>
                    <a:pt x="25" y="45"/>
                    <a:pt x="25" y="45"/>
                    <a:pt x="26" y="45"/>
                  </a:cubicBezTo>
                  <a:cubicBezTo>
                    <a:pt x="30" y="45"/>
                    <a:pt x="32" y="43"/>
                    <a:pt x="32" y="39"/>
                  </a:cubicBezTo>
                  <a:cubicBezTo>
                    <a:pt x="32" y="36"/>
                    <a:pt x="30" y="33"/>
                    <a:pt x="26" y="33"/>
                  </a:cubicBezTo>
                  <a:cubicBezTo>
                    <a:pt x="23" y="33"/>
                    <a:pt x="20" y="36"/>
                    <a:pt x="20" y="39"/>
                  </a:cubicBezTo>
                  <a:cubicBezTo>
                    <a:pt x="20" y="40"/>
                    <a:pt x="20" y="41"/>
                    <a:pt x="21" y="41"/>
                  </a:cubicBezTo>
                  <a:cubicBezTo>
                    <a:pt x="3" y="59"/>
                    <a:pt x="3" y="59"/>
                    <a:pt x="3" y="59"/>
                  </a:cubicBezTo>
                  <a:cubicBezTo>
                    <a:pt x="0" y="56"/>
                    <a:pt x="0" y="56"/>
                    <a:pt x="0" y="56"/>
                  </a:cubicBezTo>
                  <a:cubicBezTo>
                    <a:pt x="0" y="56"/>
                    <a:pt x="20" y="29"/>
                    <a:pt x="20" y="10"/>
                  </a:cubicBezTo>
                  <a:cubicBezTo>
                    <a:pt x="43" y="8"/>
                    <a:pt x="43" y="8"/>
                    <a:pt x="43" y="8"/>
                  </a:cubicBezTo>
                  <a:lnTo>
                    <a:pt x="57" y="2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5" name="Freeform 104">
              <a:extLst>
                <a:ext uri="{FF2B5EF4-FFF2-40B4-BE49-F238E27FC236}">
                  <a16:creationId xmlns:a16="http://schemas.microsoft.com/office/drawing/2014/main" id="{D9548066-C74F-4679-8D64-09F4B8CE7694}"/>
                </a:ext>
              </a:extLst>
            </p:cNvPr>
            <p:cNvSpPr>
              <a:spLocks/>
            </p:cNvSpPr>
            <p:nvPr/>
          </p:nvSpPr>
          <p:spPr bwMode="auto">
            <a:xfrm>
              <a:off x="3484" y="2201"/>
              <a:ext cx="108" cy="104"/>
            </a:xfrm>
            <a:custGeom>
              <a:avLst/>
              <a:gdLst>
                <a:gd name="T0" fmla="*/ 55 w 88"/>
                <a:gd name="T1" fmla="*/ 60 h 85"/>
                <a:gd name="T2" fmla="*/ 53 w 88"/>
                <a:gd name="T3" fmla="*/ 54 h 85"/>
                <a:gd name="T4" fmla="*/ 61 w 88"/>
                <a:gd name="T5" fmla="*/ 39 h 85"/>
                <a:gd name="T6" fmla="*/ 63 w 88"/>
                <a:gd name="T7" fmla="*/ 27 h 85"/>
                <a:gd name="T8" fmla="*/ 44 w 88"/>
                <a:gd name="T9" fmla="*/ 0 h 85"/>
                <a:gd name="T10" fmla="*/ 25 w 88"/>
                <a:gd name="T11" fmla="*/ 27 h 85"/>
                <a:gd name="T12" fmla="*/ 28 w 88"/>
                <a:gd name="T13" fmla="*/ 39 h 85"/>
                <a:gd name="T14" fmla="*/ 36 w 88"/>
                <a:gd name="T15" fmla="*/ 54 h 85"/>
                <a:gd name="T16" fmla="*/ 33 w 88"/>
                <a:gd name="T17" fmla="*/ 60 h 85"/>
                <a:gd name="T18" fmla="*/ 0 w 88"/>
                <a:gd name="T19" fmla="*/ 85 h 85"/>
                <a:gd name="T20" fmla="*/ 44 w 88"/>
                <a:gd name="T21" fmla="*/ 85 h 85"/>
                <a:gd name="T22" fmla="*/ 88 w 88"/>
                <a:gd name="T23" fmla="*/ 85 h 85"/>
                <a:gd name="T24" fmla="*/ 55 w 88"/>
                <a:gd name="T25" fmla="*/ 60 h 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88" h="85">
                  <a:moveTo>
                    <a:pt x="55" y="60"/>
                  </a:moveTo>
                  <a:cubicBezTo>
                    <a:pt x="53" y="60"/>
                    <a:pt x="53" y="54"/>
                    <a:pt x="53" y="54"/>
                  </a:cubicBezTo>
                  <a:cubicBezTo>
                    <a:pt x="53" y="54"/>
                    <a:pt x="59" y="47"/>
                    <a:pt x="61" y="39"/>
                  </a:cubicBezTo>
                  <a:cubicBezTo>
                    <a:pt x="64" y="39"/>
                    <a:pt x="67" y="30"/>
                    <a:pt x="63" y="27"/>
                  </a:cubicBezTo>
                  <a:cubicBezTo>
                    <a:pt x="63" y="23"/>
                    <a:pt x="68" y="0"/>
                    <a:pt x="44" y="0"/>
                  </a:cubicBezTo>
                  <a:cubicBezTo>
                    <a:pt x="21" y="0"/>
                    <a:pt x="25" y="23"/>
                    <a:pt x="25" y="27"/>
                  </a:cubicBezTo>
                  <a:cubicBezTo>
                    <a:pt x="22" y="30"/>
                    <a:pt x="24" y="39"/>
                    <a:pt x="28" y="39"/>
                  </a:cubicBezTo>
                  <a:cubicBezTo>
                    <a:pt x="29" y="47"/>
                    <a:pt x="36" y="54"/>
                    <a:pt x="36" y="54"/>
                  </a:cubicBezTo>
                  <a:cubicBezTo>
                    <a:pt x="36" y="54"/>
                    <a:pt x="35" y="60"/>
                    <a:pt x="33" y="60"/>
                  </a:cubicBezTo>
                  <a:cubicBezTo>
                    <a:pt x="26" y="61"/>
                    <a:pt x="0" y="73"/>
                    <a:pt x="0" y="85"/>
                  </a:cubicBezTo>
                  <a:cubicBezTo>
                    <a:pt x="44" y="85"/>
                    <a:pt x="44" y="85"/>
                    <a:pt x="44" y="85"/>
                  </a:cubicBezTo>
                  <a:cubicBezTo>
                    <a:pt x="88" y="85"/>
                    <a:pt x="88" y="85"/>
                    <a:pt x="88" y="85"/>
                  </a:cubicBezTo>
                  <a:cubicBezTo>
                    <a:pt x="88" y="73"/>
                    <a:pt x="62" y="61"/>
                    <a:pt x="55" y="6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6" name="Freeform 105">
              <a:extLst>
                <a:ext uri="{FF2B5EF4-FFF2-40B4-BE49-F238E27FC236}">
                  <a16:creationId xmlns:a16="http://schemas.microsoft.com/office/drawing/2014/main" id="{2AE400C4-7A7A-465E-885C-EC885E99E85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158" y="2380"/>
              <a:ext cx="100" cy="102"/>
            </a:xfrm>
            <a:custGeom>
              <a:avLst/>
              <a:gdLst>
                <a:gd name="T0" fmla="*/ 0 w 82"/>
                <a:gd name="T1" fmla="*/ 42 h 83"/>
                <a:gd name="T2" fmla="*/ 82 w 82"/>
                <a:gd name="T3" fmla="*/ 42 h 83"/>
                <a:gd name="T4" fmla="*/ 64 w 82"/>
                <a:gd name="T5" fmla="*/ 55 h 83"/>
                <a:gd name="T6" fmla="*/ 77 w 82"/>
                <a:gd name="T7" fmla="*/ 44 h 83"/>
                <a:gd name="T8" fmla="*/ 64 w 82"/>
                <a:gd name="T9" fmla="*/ 55 h 83"/>
                <a:gd name="T10" fmla="*/ 16 w 82"/>
                <a:gd name="T11" fmla="*/ 39 h 83"/>
                <a:gd name="T12" fmla="*/ 8 w 82"/>
                <a:gd name="T13" fmla="*/ 28 h 83"/>
                <a:gd name="T14" fmla="*/ 59 w 82"/>
                <a:gd name="T15" fmla="*/ 28 h 83"/>
                <a:gd name="T16" fmla="*/ 44 w 82"/>
                <a:gd name="T17" fmla="*/ 39 h 83"/>
                <a:gd name="T18" fmla="*/ 59 w 82"/>
                <a:gd name="T19" fmla="*/ 28 h 83"/>
                <a:gd name="T20" fmla="*/ 44 w 82"/>
                <a:gd name="T21" fmla="*/ 6 h 83"/>
                <a:gd name="T22" fmla="*/ 54 w 82"/>
                <a:gd name="T23" fmla="*/ 15 h 83"/>
                <a:gd name="T24" fmla="*/ 44 w 82"/>
                <a:gd name="T25" fmla="*/ 22 h 83"/>
                <a:gd name="T26" fmla="*/ 35 w 82"/>
                <a:gd name="T27" fmla="*/ 8 h 83"/>
                <a:gd name="T28" fmla="*/ 38 w 82"/>
                <a:gd name="T29" fmla="*/ 22 h 83"/>
                <a:gd name="T30" fmla="*/ 28 w 82"/>
                <a:gd name="T31" fmla="*/ 15 h 83"/>
                <a:gd name="T32" fmla="*/ 38 w 82"/>
                <a:gd name="T33" fmla="*/ 39 h 83"/>
                <a:gd name="T34" fmla="*/ 23 w 82"/>
                <a:gd name="T35" fmla="*/ 28 h 83"/>
                <a:gd name="T36" fmla="*/ 8 w 82"/>
                <a:gd name="T37" fmla="*/ 55 h 83"/>
                <a:gd name="T38" fmla="*/ 16 w 82"/>
                <a:gd name="T39" fmla="*/ 44 h 83"/>
                <a:gd name="T40" fmla="*/ 8 w 82"/>
                <a:gd name="T41" fmla="*/ 55 h 83"/>
                <a:gd name="T42" fmla="*/ 38 w 82"/>
                <a:gd name="T43" fmla="*/ 44 h 83"/>
                <a:gd name="T44" fmla="*/ 23 w 82"/>
                <a:gd name="T45" fmla="*/ 55 h 83"/>
                <a:gd name="T46" fmla="*/ 38 w 82"/>
                <a:gd name="T47" fmla="*/ 61 h 83"/>
                <a:gd name="T48" fmla="*/ 35 w 82"/>
                <a:gd name="T49" fmla="*/ 75 h 83"/>
                <a:gd name="T50" fmla="*/ 25 w 82"/>
                <a:gd name="T51" fmla="*/ 61 h 83"/>
                <a:gd name="T52" fmla="*/ 54 w 82"/>
                <a:gd name="T53" fmla="*/ 68 h 83"/>
                <a:gd name="T54" fmla="*/ 44 w 82"/>
                <a:gd name="T55" fmla="*/ 77 h 83"/>
                <a:gd name="T56" fmla="*/ 57 w 82"/>
                <a:gd name="T57" fmla="*/ 61 h 83"/>
                <a:gd name="T58" fmla="*/ 44 w 82"/>
                <a:gd name="T59" fmla="*/ 55 h 83"/>
                <a:gd name="T60" fmla="*/ 60 w 82"/>
                <a:gd name="T61" fmla="*/ 44 h 83"/>
                <a:gd name="T62" fmla="*/ 44 w 82"/>
                <a:gd name="T63" fmla="*/ 55 h 83"/>
                <a:gd name="T64" fmla="*/ 64 w 82"/>
                <a:gd name="T65" fmla="*/ 28 h 83"/>
                <a:gd name="T66" fmla="*/ 77 w 82"/>
                <a:gd name="T67" fmla="*/ 39 h 83"/>
                <a:gd name="T68" fmla="*/ 71 w 82"/>
                <a:gd name="T69" fmla="*/ 22 h 83"/>
                <a:gd name="T70" fmla="*/ 57 w 82"/>
                <a:gd name="T71" fmla="*/ 9 h 83"/>
                <a:gd name="T72" fmla="*/ 71 w 82"/>
                <a:gd name="T73" fmla="*/ 22 h 83"/>
                <a:gd name="T74" fmla="*/ 26 w 82"/>
                <a:gd name="T75" fmla="*/ 9 h 83"/>
                <a:gd name="T76" fmla="*/ 11 w 82"/>
                <a:gd name="T77" fmla="*/ 22 h 83"/>
                <a:gd name="T78" fmla="*/ 11 w 82"/>
                <a:gd name="T79" fmla="*/ 61 h 83"/>
                <a:gd name="T80" fmla="*/ 26 w 82"/>
                <a:gd name="T81" fmla="*/ 74 h 83"/>
                <a:gd name="T82" fmla="*/ 11 w 82"/>
                <a:gd name="T83" fmla="*/ 61 h 83"/>
                <a:gd name="T84" fmla="*/ 57 w 82"/>
                <a:gd name="T85" fmla="*/ 74 h 83"/>
                <a:gd name="T86" fmla="*/ 71 w 82"/>
                <a:gd name="T87" fmla="*/ 61 h 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82" h="83">
                  <a:moveTo>
                    <a:pt x="41" y="0"/>
                  </a:moveTo>
                  <a:cubicBezTo>
                    <a:pt x="18" y="0"/>
                    <a:pt x="0" y="19"/>
                    <a:pt x="0" y="42"/>
                  </a:cubicBezTo>
                  <a:cubicBezTo>
                    <a:pt x="0" y="64"/>
                    <a:pt x="18" y="83"/>
                    <a:pt x="41" y="83"/>
                  </a:cubicBezTo>
                  <a:cubicBezTo>
                    <a:pt x="64" y="83"/>
                    <a:pt x="82" y="64"/>
                    <a:pt x="82" y="42"/>
                  </a:cubicBezTo>
                  <a:cubicBezTo>
                    <a:pt x="82" y="19"/>
                    <a:pt x="64" y="0"/>
                    <a:pt x="41" y="0"/>
                  </a:cubicBezTo>
                  <a:close/>
                  <a:moveTo>
                    <a:pt x="64" y="55"/>
                  </a:moveTo>
                  <a:cubicBezTo>
                    <a:pt x="65" y="52"/>
                    <a:pt x="66" y="48"/>
                    <a:pt x="66" y="44"/>
                  </a:cubicBezTo>
                  <a:cubicBezTo>
                    <a:pt x="77" y="44"/>
                    <a:pt x="77" y="44"/>
                    <a:pt x="77" y="44"/>
                  </a:cubicBezTo>
                  <a:cubicBezTo>
                    <a:pt x="76" y="48"/>
                    <a:pt x="76" y="52"/>
                    <a:pt x="74" y="55"/>
                  </a:cubicBezTo>
                  <a:lnTo>
                    <a:pt x="64" y="55"/>
                  </a:lnTo>
                  <a:close/>
                  <a:moveTo>
                    <a:pt x="18" y="28"/>
                  </a:moveTo>
                  <a:cubicBezTo>
                    <a:pt x="17" y="31"/>
                    <a:pt x="17" y="35"/>
                    <a:pt x="16" y="39"/>
                  </a:cubicBezTo>
                  <a:cubicBezTo>
                    <a:pt x="6" y="39"/>
                    <a:pt x="6" y="39"/>
                    <a:pt x="6" y="39"/>
                  </a:cubicBezTo>
                  <a:cubicBezTo>
                    <a:pt x="6" y="35"/>
                    <a:pt x="7" y="31"/>
                    <a:pt x="8" y="28"/>
                  </a:cubicBezTo>
                  <a:lnTo>
                    <a:pt x="18" y="28"/>
                  </a:lnTo>
                  <a:close/>
                  <a:moveTo>
                    <a:pt x="59" y="28"/>
                  </a:moveTo>
                  <a:cubicBezTo>
                    <a:pt x="60" y="31"/>
                    <a:pt x="60" y="35"/>
                    <a:pt x="60" y="39"/>
                  </a:cubicBezTo>
                  <a:cubicBezTo>
                    <a:pt x="44" y="39"/>
                    <a:pt x="44" y="39"/>
                    <a:pt x="44" y="39"/>
                  </a:cubicBezTo>
                  <a:cubicBezTo>
                    <a:pt x="44" y="28"/>
                    <a:pt x="44" y="28"/>
                    <a:pt x="44" y="28"/>
                  </a:cubicBezTo>
                  <a:lnTo>
                    <a:pt x="59" y="28"/>
                  </a:lnTo>
                  <a:close/>
                  <a:moveTo>
                    <a:pt x="44" y="22"/>
                  </a:moveTo>
                  <a:cubicBezTo>
                    <a:pt x="44" y="6"/>
                    <a:pt x="44" y="6"/>
                    <a:pt x="44" y="6"/>
                  </a:cubicBezTo>
                  <a:cubicBezTo>
                    <a:pt x="45" y="7"/>
                    <a:pt x="46" y="7"/>
                    <a:pt x="48" y="8"/>
                  </a:cubicBezTo>
                  <a:cubicBezTo>
                    <a:pt x="50" y="10"/>
                    <a:pt x="52" y="12"/>
                    <a:pt x="54" y="15"/>
                  </a:cubicBezTo>
                  <a:cubicBezTo>
                    <a:pt x="55" y="17"/>
                    <a:pt x="56" y="20"/>
                    <a:pt x="57" y="22"/>
                  </a:cubicBezTo>
                  <a:cubicBezTo>
                    <a:pt x="44" y="22"/>
                    <a:pt x="44" y="22"/>
                    <a:pt x="44" y="22"/>
                  </a:cubicBezTo>
                  <a:close/>
                  <a:moveTo>
                    <a:pt x="28" y="15"/>
                  </a:moveTo>
                  <a:cubicBezTo>
                    <a:pt x="30" y="12"/>
                    <a:pt x="32" y="10"/>
                    <a:pt x="35" y="8"/>
                  </a:cubicBezTo>
                  <a:cubicBezTo>
                    <a:pt x="36" y="7"/>
                    <a:pt x="37" y="7"/>
                    <a:pt x="38" y="6"/>
                  </a:cubicBezTo>
                  <a:cubicBezTo>
                    <a:pt x="38" y="22"/>
                    <a:pt x="38" y="22"/>
                    <a:pt x="38" y="22"/>
                  </a:cubicBezTo>
                  <a:cubicBezTo>
                    <a:pt x="25" y="22"/>
                    <a:pt x="25" y="22"/>
                    <a:pt x="25" y="22"/>
                  </a:cubicBezTo>
                  <a:cubicBezTo>
                    <a:pt x="26" y="20"/>
                    <a:pt x="27" y="17"/>
                    <a:pt x="28" y="15"/>
                  </a:cubicBezTo>
                  <a:close/>
                  <a:moveTo>
                    <a:pt x="38" y="28"/>
                  </a:moveTo>
                  <a:cubicBezTo>
                    <a:pt x="38" y="39"/>
                    <a:pt x="38" y="39"/>
                    <a:pt x="38" y="39"/>
                  </a:cubicBezTo>
                  <a:cubicBezTo>
                    <a:pt x="22" y="39"/>
                    <a:pt x="22" y="39"/>
                    <a:pt x="22" y="39"/>
                  </a:cubicBezTo>
                  <a:cubicBezTo>
                    <a:pt x="22" y="35"/>
                    <a:pt x="23" y="31"/>
                    <a:pt x="23" y="28"/>
                  </a:cubicBezTo>
                  <a:lnTo>
                    <a:pt x="38" y="28"/>
                  </a:lnTo>
                  <a:close/>
                  <a:moveTo>
                    <a:pt x="8" y="55"/>
                  </a:moveTo>
                  <a:cubicBezTo>
                    <a:pt x="7" y="52"/>
                    <a:pt x="6" y="48"/>
                    <a:pt x="6" y="44"/>
                  </a:cubicBezTo>
                  <a:cubicBezTo>
                    <a:pt x="16" y="44"/>
                    <a:pt x="16" y="44"/>
                    <a:pt x="16" y="44"/>
                  </a:cubicBezTo>
                  <a:cubicBezTo>
                    <a:pt x="17" y="48"/>
                    <a:pt x="17" y="52"/>
                    <a:pt x="18" y="55"/>
                  </a:cubicBezTo>
                  <a:lnTo>
                    <a:pt x="8" y="55"/>
                  </a:lnTo>
                  <a:close/>
                  <a:moveTo>
                    <a:pt x="22" y="44"/>
                  </a:moveTo>
                  <a:cubicBezTo>
                    <a:pt x="38" y="44"/>
                    <a:pt x="38" y="44"/>
                    <a:pt x="38" y="44"/>
                  </a:cubicBezTo>
                  <a:cubicBezTo>
                    <a:pt x="38" y="55"/>
                    <a:pt x="38" y="55"/>
                    <a:pt x="38" y="55"/>
                  </a:cubicBezTo>
                  <a:cubicBezTo>
                    <a:pt x="23" y="55"/>
                    <a:pt x="23" y="55"/>
                    <a:pt x="23" y="55"/>
                  </a:cubicBezTo>
                  <a:cubicBezTo>
                    <a:pt x="23" y="52"/>
                    <a:pt x="22" y="48"/>
                    <a:pt x="22" y="44"/>
                  </a:cubicBezTo>
                  <a:close/>
                  <a:moveTo>
                    <a:pt x="38" y="61"/>
                  </a:moveTo>
                  <a:cubicBezTo>
                    <a:pt x="38" y="77"/>
                    <a:pt x="38" y="77"/>
                    <a:pt x="38" y="77"/>
                  </a:cubicBezTo>
                  <a:cubicBezTo>
                    <a:pt x="37" y="77"/>
                    <a:pt x="36" y="76"/>
                    <a:pt x="35" y="75"/>
                  </a:cubicBezTo>
                  <a:cubicBezTo>
                    <a:pt x="32" y="74"/>
                    <a:pt x="30" y="71"/>
                    <a:pt x="28" y="68"/>
                  </a:cubicBezTo>
                  <a:cubicBezTo>
                    <a:pt x="27" y="66"/>
                    <a:pt x="26" y="63"/>
                    <a:pt x="25" y="61"/>
                  </a:cubicBezTo>
                  <a:cubicBezTo>
                    <a:pt x="38" y="61"/>
                    <a:pt x="38" y="61"/>
                    <a:pt x="38" y="61"/>
                  </a:cubicBezTo>
                  <a:close/>
                  <a:moveTo>
                    <a:pt x="54" y="68"/>
                  </a:moveTo>
                  <a:cubicBezTo>
                    <a:pt x="52" y="71"/>
                    <a:pt x="50" y="74"/>
                    <a:pt x="48" y="75"/>
                  </a:cubicBezTo>
                  <a:cubicBezTo>
                    <a:pt x="46" y="76"/>
                    <a:pt x="45" y="77"/>
                    <a:pt x="44" y="77"/>
                  </a:cubicBezTo>
                  <a:cubicBezTo>
                    <a:pt x="44" y="61"/>
                    <a:pt x="44" y="61"/>
                    <a:pt x="44" y="61"/>
                  </a:cubicBezTo>
                  <a:cubicBezTo>
                    <a:pt x="57" y="61"/>
                    <a:pt x="57" y="61"/>
                    <a:pt x="57" y="61"/>
                  </a:cubicBezTo>
                  <a:cubicBezTo>
                    <a:pt x="56" y="63"/>
                    <a:pt x="55" y="66"/>
                    <a:pt x="54" y="68"/>
                  </a:cubicBezTo>
                  <a:close/>
                  <a:moveTo>
                    <a:pt x="44" y="55"/>
                  </a:moveTo>
                  <a:cubicBezTo>
                    <a:pt x="44" y="44"/>
                    <a:pt x="44" y="44"/>
                    <a:pt x="44" y="44"/>
                  </a:cubicBezTo>
                  <a:cubicBezTo>
                    <a:pt x="60" y="44"/>
                    <a:pt x="60" y="44"/>
                    <a:pt x="60" y="44"/>
                  </a:cubicBezTo>
                  <a:cubicBezTo>
                    <a:pt x="60" y="48"/>
                    <a:pt x="60" y="52"/>
                    <a:pt x="59" y="55"/>
                  </a:cubicBezTo>
                  <a:lnTo>
                    <a:pt x="44" y="55"/>
                  </a:lnTo>
                  <a:close/>
                  <a:moveTo>
                    <a:pt x="66" y="39"/>
                  </a:moveTo>
                  <a:cubicBezTo>
                    <a:pt x="66" y="35"/>
                    <a:pt x="65" y="31"/>
                    <a:pt x="64" y="28"/>
                  </a:cubicBezTo>
                  <a:cubicBezTo>
                    <a:pt x="74" y="28"/>
                    <a:pt x="74" y="28"/>
                    <a:pt x="74" y="28"/>
                  </a:cubicBezTo>
                  <a:cubicBezTo>
                    <a:pt x="76" y="31"/>
                    <a:pt x="76" y="35"/>
                    <a:pt x="77" y="39"/>
                  </a:cubicBezTo>
                  <a:lnTo>
                    <a:pt x="66" y="39"/>
                  </a:lnTo>
                  <a:close/>
                  <a:moveTo>
                    <a:pt x="71" y="22"/>
                  </a:moveTo>
                  <a:cubicBezTo>
                    <a:pt x="63" y="22"/>
                    <a:pt x="63" y="22"/>
                    <a:pt x="63" y="22"/>
                  </a:cubicBezTo>
                  <a:cubicBezTo>
                    <a:pt x="61" y="17"/>
                    <a:pt x="59" y="13"/>
                    <a:pt x="57" y="9"/>
                  </a:cubicBezTo>
                  <a:cubicBezTo>
                    <a:pt x="60" y="11"/>
                    <a:pt x="63" y="14"/>
                    <a:pt x="66" y="16"/>
                  </a:cubicBezTo>
                  <a:cubicBezTo>
                    <a:pt x="68" y="18"/>
                    <a:pt x="70" y="20"/>
                    <a:pt x="71" y="22"/>
                  </a:cubicBezTo>
                  <a:close/>
                  <a:moveTo>
                    <a:pt x="16" y="16"/>
                  </a:moveTo>
                  <a:cubicBezTo>
                    <a:pt x="19" y="14"/>
                    <a:pt x="22" y="11"/>
                    <a:pt x="26" y="9"/>
                  </a:cubicBezTo>
                  <a:cubicBezTo>
                    <a:pt x="23" y="13"/>
                    <a:pt x="21" y="17"/>
                    <a:pt x="19" y="22"/>
                  </a:cubicBezTo>
                  <a:cubicBezTo>
                    <a:pt x="11" y="22"/>
                    <a:pt x="11" y="22"/>
                    <a:pt x="11" y="22"/>
                  </a:cubicBezTo>
                  <a:cubicBezTo>
                    <a:pt x="12" y="20"/>
                    <a:pt x="14" y="18"/>
                    <a:pt x="16" y="16"/>
                  </a:cubicBezTo>
                  <a:close/>
                  <a:moveTo>
                    <a:pt x="11" y="61"/>
                  </a:moveTo>
                  <a:cubicBezTo>
                    <a:pt x="19" y="61"/>
                    <a:pt x="19" y="61"/>
                    <a:pt x="19" y="61"/>
                  </a:cubicBezTo>
                  <a:cubicBezTo>
                    <a:pt x="21" y="66"/>
                    <a:pt x="23" y="70"/>
                    <a:pt x="26" y="74"/>
                  </a:cubicBezTo>
                  <a:cubicBezTo>
                    <a:pt x="22" y="72"/>
                    <a:pt x="19" y="70"/>
                    <a:pt x="16" y="67"/>
                  </a:cubicBezTo>
                  <a:cubicBezTo>
                    <a:pt x="14" y="65"/>
                    <a:pt x="12" y="63"/>
                    <a:pt x="11" y="61"/>
                  </a:cubicBezTo>
                  <a:close/>
                  <a:moveTo>
                    <a:pt x="66" y="67"/>
                  </a:moveTo>
                  <a:cubicBezTo>
                    <a:pt x="63" y="70"/>
                    <a:pt x="60" y="72"/>
                    <a:pt x="57" y="74"/>
                  </a:cubicBezTo>
                  <a:cubicBezTo>
                    <a:pt x="59" y="70"/>
                    <a:pt x="61" y="66"/>
                    <a:pt x="63" y="61"/>
                  </a:cubicBezTo>
                  <a:cubicBezTo>
                    <a:pt x="71" y="61"/>
                    <a:pt x="71" y="61"/>
                    <a:pt x="71" y="61"/>
                  </a:cubicBezTo>
                  <a:cubicBezTo>
                    <a:pt x="70" y="63"/>
                    <a:pt x="68" y="65"/>
                    <a:pt x="66" y="67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7" name="Freeform 106">
              <a:extLst>
                <a:ext uri="{FF2B5EF4-FFF2-40B4-BE49-F238E27FC236}">
                  <a16:creationId xmlns:a16="http://schemas.microsoft.com/office/drawing/2014/main" id="{C2EA10C0-DC32-4B0C-A1F7-D14D4FA434D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457" y="1747"/>
              <a:ext cx="85" cy="90"/>
            </a:xfrm>
            <a:custGeom>
              <a:avLst/>
              <a:gdLst>
                <a:gd name="T0" fmla="*/ 62 w 69"/>
                <a:gd name="T1" fmla="*/ 0 h 73"/>
                <a:gd name="T2" fmla="*/ 7 w 69"/>
                <a:gd name="T3" fmla="*/ 0 h 73"/>
                <a:gd name="T4" fmla="*/ 0 w 69"/>
                <a:gd name="T5" fmla="*/ 7 h 73"/>
                <a:gd name="T6" fmla="*/ 0 w 69"/>
                <a:gd name="T7" fmla="*/ 66 h 73"/>
                <a:gd name="T8" fmla="*/ 7 w 69"/>
                <a:gd name="T9" fmla="*/ 73 h 73"/>
                <a:gd name="T10" fmla="*/ 62 w 69"/>
                <a:gd name="T11" fmla="*/ 73 h 73"/>
                <a:gd name="T12" fmla="*/ 69 w 69"/>
                <a:gd name="T13" fmla="*/ 66 h 73"/>
                <a:gd name="T14" fmla="*/ 69 w 69"/>
                <a:gd name="T15" fmla="*/ 7 h 73"/>
                <a:gd name="T16" fmla="*/ 62 w 69"/>
                <a:gd name="T17" fmla="*/ 0 h 73"/>
                <a:gd name="T18" fmla="*/ 60 w 69"/>
                <a:gd name="T19" fmla="*/ 64 h 73"/>
                <a:gd name="T20" fmla="*/ 10 w 69"/>
                <a:gd name="T21" fmla="*/ 64 h 73"/>
                <a:gd name="T22" fmla="*/ 10 w 69"/>
                <a:gd name="T23" fmla="*/ 9 h 73"/>
                <a:gd name="T24" fmla="*/ 60 w 69"/>
                <a:gd name="T25" fmla="*/ 9 h 73"/>
                <a:gd name="T26" fmla="*/ 60 w 69"/>
                <a:gd name="T27" fmla="*/ 64 h 73"/>
                <a:gd name="T28" fmla="*/ 19 w 69"/>
                <a:gd name="T29" fmla="*/ 32 h 73"/>
                <a:gd name="T30" fmla="*/ 51 w 69"/>
                <a:gd name="T31" fmla="*/ 32 h 73"/>
                <a:gd name="T32" fmla="*/ 51 w 69"/>
                <a:gd name="T33" fmla="*/ 36 h 73"/>
                <a:gd name="T34" fmla="*/ 19 w 69"/>
                <a:gd name="T35" fmla="*/ 36 h 73"/>
                <a:gd name="T36" fmla="*/ 19 w 69"/>
                <a:gd name="T37" fmla="*/ 32 h 73"/>
                <a:gd name="T38" fmla="*/ 19 w 69"/>
                <a:gd name="T39" fmla="*/ 41 h 73"/>
                <a:gd name="T40" fmla="*/ 51 w 69"/>
                <a:gd name="T41" fmla="*/ 41 h 73"/>
                <a:gd name="T42" fmla="*/ 51 w 69"/>
                <a:gd name="T43" fmla="*/ 46 h 73"/>
                <a:gd name="T44" fmla="*/ 19 w 69"/>
                <a:gd name="T45" fmla="*/ 46 h 73"/>
                <a:gd name="T46" fmla="*/ 19 w 69"/>
                <a:gd name="T47" fmla="*/ 41 h 73"/>
                <a:gd name="T48" fmla="*/ 19 w 69"/>
                <a:gd name="T49" fmla="*/ 50 h 73"/>
                <a:gd name="T50" fmla="*/ 51 w 69"/>
                <a:gd name="T51" fmla="*/ 50 h 73"/>
                <a:gd name="T52" fmla="*/ 51 w 69"/>
                <a:gd name="T53" fmla="*/ 55 h 73"/>
                <a:gd name="T54" fmla="*/ 19 w 69"/>
                <a:gd name="T55" fmla="*/ 55 h 73"/>
                <a:gd name="T56" fmla="*/ 19 w 69"/>
                <a:gd name="T57" fmla="*/ 50 h 73"/>
                <a:gd name="T58" fmla="*/ 19 w 69"/>
                <a:gd name="T59" fmla="*/ 23 h 73"/>
                <a:gd name="T60" fmla="*/ 51 w 69"/>
                <a:gd name="T61" fmla="*/ 23 h 73"/>
                <a:gd name="T62" fmla="*/ 51 w 69"/>
                <a:gd name="T63" fmla="*/ 27 h 73"/>
                <a:gd name="T64" fmla="*/ 19 w 69"/>
                <a:gd name="T65" fmla="*/ 27 h 73"/>
                <a:gd name="T66" fmla="*/ 19 w 69"/>
                <a:gd name="T67" fmla="*/ 23 h 7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69" h="73">
                  <a:moveTo>
                    <a:pt x="62" y="0"/>
                  </a:moveTo>
                  <a:cubicBezTo>
                    <a:pt x="7" y="0"/>
                    <a:pt x="7" y="0"/>
                    <a:pt x="7" y="0"/>
                  </a:cubicBezTo>
                  <a:cubicBezTo>
                    <a:pt x="4" y="0"/>
                    <a:pt x="0" y="3"/>
                    <a:pt x="0" y="7"/>
                  </a:cubicBezTo>
                  <a:cubicBezTo>
                    <a:pt x="0" y="66"/>
                    <a:pt x="0" y="66"/>
                    <a:pt x="0" y="66"/>
                  </a:cubicBezTo>
                  <a:cubicBezTo>
                    <a:pt x="0" y="70"/>
                    <a:pt x="4" y="73"/>
                    <a:pt x="7" y="73"/>
                  </a:cubicBezTo>
                  <a:cubicBezTo>
                    <a:pt x="62" y="73"/>
                    <a:pt x="62" y="73"/>
                    <a:pt x="62" y="73"/>
                  </a:cubicBezTo>
                  <a:cubicBezTo>
                    <a:pt x="66" y="73"/>
                    <a:pt x="69" y="70"/>
                    <a:pt x="69" y="66"/>
                  </a:cubicBezTo>
                  <a:cubicBezTo>
                    <a:pt x="69" y="7"/>
                    <a:pt x="69" y="7"/>
                    <a:pt x="69" y="7"/>
                  </a:cubicBezTo>
                  <a:cubicBezTo>
                    <a:pt x="69" y="3"/>
                    <a:pt x="66" y="0"/>
                    <a:pt x="62" y="0"/>
                  </a:cubicBezTo>
                  <a:close/>
                  <a:moveTo>
                    <a:pt x="60" y="64"/>
                  </a:moveTo>
                  <a:cubicBezTo>
                    <a:pt x="10" y="64"/>
                    <a:pt x="10" y="64"/>
                    <a:pt x="10" y="64"/>
                  </a:cubicBezTo>
                  <a:cubicBezTo>
                    <a:pt x="10" y="9"/>
                    <a:pt x="10" y="9"/>
                    <a:pt x="10" y="9"/>
                  </a:cubicBezTo>
                  <a:cubicBezTo>
                    <a:pt x="60" y="9"/>
                    <a:pt x="60" y="9"/>
                    <a:pt x="60" y="9"/>
                  </a:cubicBezTo>
                  <a:lnTo>
                    <a:pt x="60" y="64"/>
                  </a:lnTo>
                  <a:close/>
                  <a:moveTo>
                    <a:pt x="19" y="32"/>
                  </a:moveTo>
                  <a:cubicBezTo>
                    <a:pt x="51" y="32"/>
                    <a:pt x="51" y="32"/>
                    <a:pt x="51" y="32"/>
                  </a:cubicBezTo>
                  <a:cubicBezTo>
                    <a:pt x="51" y="36"/>
                    <a:pt x="51" y="36"/>
                    <a:pt x="51" y="36"/>
                  </a:cubicBezTo>
                  <a:cubicBezTo>
                    <a:pt x="19" y="36"/>
                    <a:pt x="19" y="36"/>
                    <a:pt x="19" y="36"/>
                  </a:cubicBezTo>
                  <a:lnTo>
                    <a:pt x="19" y="32"/>
                  </a:lnTo>
                  <a:close/>
                  <a:moveTo>
                    <a:pt x="19" y="41"/>
                  </a:moveTo>
                  <a:cubicBezTo>
                    <a:pt x="51" y="41"/>
                    <a:pt x="51" y="41"/>
                    <a:pt x="51" y="41"/>
                  </a:cubicBezTo>
                  <a:cubicBezTo>
                    <a:pt x="51" y="46"/>
                    <a:pt x="51" y="46"/>
                    <a:pt x="51" y="46"/>
                  </a:cubicBezTo>
                  <a:cubicBezTo>
                    <a:pt x="19" y="46"/>
                    <a:pt x="19" y="46"/>
                    <a:pt x="19" y="46"/>
                  </a:cubicBezTo>
                  <a:lnTo>
                    <a:pt x="19" y="41"/>
                  </a:lnTo>
                  <a:close/>
                  <a:moveTo>
                    <a:pt x="19" y="50"/>
                  </a:moveTo>
                  <a:cubicBezTo>
                    <a:pt x="51" y="50"/>
                    <a:pt x="51" y="50"/>
                    <a:pt x="51" y="50"/>
                  </a:cubicBezTo>
                  <a:cubicBezTo>
                    <a:pt x="51" y="55"/>
                    <a:pt x="51" y="55"/>
                    <a:pt x="51" y="55"/>
                  </a:cubicBezTo>
                  <a:cubicBezTo>
                    <a:pt x="19" y="55"/>
                    <a:pt x="19" y="55"/>
                    <a:pt x="19" y="55"/>
                  </a:cubicBezTo>
                  <a:lnTo>
                    <a:pt x="19" y="50"/>
                  </a:lnTo>
                  <a:close/>
                  <a:moveTo>
                    <a:pt x="19" y="23"/>
                  </a:moveTo>
                  <a:cubicBezTo>
                    <a:pt x="51" y="23"/>
                    <a:pt x="51" y="23"/>
                    <a:pt x="51" y="23"/>
                  </a:cubicBezTo>
                  <a:cubicBezTo>
                    <a:pt x="51" y="27"/>
                    <a:pt x="51" y="27"/>
                    <a:pt x="51" y="27"/>
                  </a:cubicBezTo>
                  <a:cubicBezTo>
                    <a:pt x="19" y="27"/>
                    <a:pt x="19" y="27"/>
                    <a:pt x="19" y="27"/>
                  </a:cubicBezTo>
                  <a:lnTo>
                    <a:pt x="19" y="2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8" name="Freeform 107">
              <a:extLst>
                <a:ext uri="{FF2B5EF4-FFF2-40B4-BE49-F238E27FC236}">
                  <a16:creationId xmlns:a16="http://schemas.microsoft.com/office/drawing/2014/main" id="{6381AE10-7EE8-47B8-8E98-CDB7291E01A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526" y="1211"/>
              <a:ext cx="93" cy="109"/>
            </a:xfrm>
            <a:custGeom>
              <a:avLst/>
              <a:gdLst>
                <a:gd name="T0" fmla="*/ 54 w 76"/>
                <a:gd name="T1" fmla="*/ 0 h 88"/>
                <a:gd name="T2" fmla="*/ 14 w 76"/>
                <a:gd name="T3" fmla="*/ 28 h 88"/>
                <a:gd name="T4" fmla="*/ 17 w 76"/>
                <a:gd name="T5" fmla="*/ 65 h 88"/>
                <a:gd name="T6" fmla="*/ 49 w 76"/>
                <a:gd name="T7" fmla="*/ 27 h 88"/>
                <a:gd name="T8" fmla="*/ 33 w 76"/>
                <a:gd name="T9" fmla="*/ 74 h 88"/>
                <a:gd name="T10" fmla="*/ 70 w 76"/>
                <a:gd name="T11" fmla="*/ 57 h 88"/>
                <a:gd name="T12" fmla="*/ 54 w 76"/>
                <a:gd name="T13" fmla="*/ 0 h 88"/>
                <a:gd name="T14" fmla="*/ 4 w 76"/>
                <a:gd name="T15" fmla="*/ 78 h 88"/>
                <a:gd name="T16" fmla="*/ 10 w 76"/>
                <a:gd name="T17" fmla="*/ 83 h 88"/>
                <a:gd name="T18" fmla="*/ 47 w 76"/>
                <a:gd name="T19" fmla="*/ 41 h 88"/>
                <a:gd name="T20" fmla="*/ 4 w 76"/>
                <a:gd name="T21" fmla="*/ 78 h 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76" h="88">
                  <a:moveTo>
                    <a:pt x="54" y="0"/>
                  </a:moveTo>
                  <a:cubicBezTo>
                    <a:pt x="41" y="22"/>
                    <a:pt x="30" y="11"/>
                    <a:pt x="14" y="28"/>
                  </a:cubicBezTo>
                  <a:cubicBezTo>
                    <a:pt x="0" y="42"/>
                    <a:pt x="5" y="59"/>
                    <a:pt x="17" y="65"/>
                  </a:cubicBezTo>
                  <a:cubicBezTo>
                    <a:pt x="28" y="59"/>
                    <a:pt x="40" y="46"/>
                    <a:pt x="49" y="27"/>
                  </a:cubicBezTo>
                  <a:cubicBezTo>
                    <a:pt x="49" y="27"/>
                    <a:pt x="57" y="51"/>
                    <a:pt x="33" y="74"/>
                  </a:cubicBezTo>
                  <a:cubicBezTo>
                    <a:pt x="45" y="88"/>
                    <a:pt x="64" y="79"/>
                    <a:pt x="70" y="57"/>
                  </a:cubicBezTo>
                  <a:cubicBezTo>
                    <a:pt x="76" y="33"/>
                    <a:pt x="60" y="9"/>
                    <a:pt x="54" y="0"/>
                  </a:cubicBezTo>
                  <a:close/>
                  <a:moveTo>
                    <a:pt x="4" y="78"/>
                  </a:moveTo>
                  <a:cubicBezTo>
                    <a:pt x="4" y="78"/>
                    <a:pt x="5" y="83"/>
                    <a:pt x="10" y="83"/>
                  </a:cubicBezTo>
                  <a:cubicBezTo>
                    <a:pt x="15" y="83"/>
                    <a:pt x="36" y="71"/>
                    <a:pt x="47" y="41"/>
                  </a:cubicBezTo>
                  <a:cubicBezTo>
                    <a:pt x="30" y="70"/>
                    <a:pt x="6" y="78"/>
                    <a:pt x="4" y="78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09" name="Freeform 108">
              <a:extLst>
                <a:ext uri="{FF2B5EF4-FFF2-40B4-BE49-F238E27FC236}">
                  <a16:creationId xmlns:a16="http://schemas.microsoft.com/office/drawing/2014/main" id="{000D114E-6A99-452E-B517-1632AC6F78C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406" y="1914"/>
              <a:ext cx="94" cy="95"/>
            </a:xfrm>
            <a:custGeom>
              <a:avLst/>
              <a:gdLst>
                <a:gd name="T0" fmla="*/ 53 w 77"/>
                <a:gd name="T1" fmla="*/ 30 h 77"/>
                <a:gd name="T2" fmla="*/ 25 w 77"/>
                <a:gd name="T3" fmla="*/ 2 h 77"/>
                <a:gd name="T4" fmla="*/ 38 w 77"/>
                <a:gd name="T5" fmla="*/ 0 h 77"/>
                <a:gd name="T6" fmla="*/ 53 w 77"/>
                <a:gd name="T7" fmla="*/ 3 h 77"/>
                <a:gd name="T8" fmla="*/ 53 w 77"/>
                <a:gd name="T9" fmla="*/ 30 h 77"/>
                <a:gd name="T10" fmla="*/ 58 w 77"/>
                <a:gd name="T11" fmla="*/ 53 h 77"/>
                <a:gd name="T12" fmla="*/ 58 w 77"/>
                <a:gd name="T13" fmla="*/ 5 h 77"/>
                <a:gd name="T14" fmla="*/ 77 w 77"/>
                <a:gd name="T15" fmla="*/ 39 h 77"/>
                <a:gd name="T16" fmla="*/ 74 w 77"/>
                <a:gd name="T17" fmla="*/ 53 h 77"/>
                <a:gd name="T18" fmla="*/ 58 w 77"/>
                <a:gd name="T19" fmla="*/ 53 h 77"/>
                <a:gd name="T20" fmla="*/ 24 w 77"/>
                <a:gd name="T21" fmla="*/ 58 h 77"/>
                <a:gd name="T22" fmla="*/ 72 w 77"/>
                <a:gd name="T23" fmla="*/ 58 h 77"/>
                <a:gd name="T24" fmla="*/ 38 w 77"/>
                <a:gd name="T25" fmla="*/ 77 h 77"/>
                <a:gd name="T26" fmla="*/ 24 w 77"/>
                <a:gd name="T27" fmla="*/ 74 h 77"/>
                <a:gd name="T28" fmla="*/ 24 w 77"/>
                <a:gd name="T29" fmla="*/ 58 h 77"/>
                <a:gd name="T30" fmla="*/ 32 w 77"/>
                <a:gd name="T31" fmla="*/ 17 h 77"/>
                <a:gd name="T32" fmla="*/ 1 w 77"/>
                <a:gd name="T33" fmla="*/ 48 h 77"/>
                <a:gd name="T34" fmla="*/ 0 w 77"/>
                <a:gd name="T35" fmla="*/ 39 h 77"/>
                <a:gd name="T36" fmla="*/ 20 w 77"/>
                <a:gd name="T37" fmla="*/ 5 h 77"/>
                <a:gd name="T38" fmla="*/ 32 w 77"/>
                <a:gd name="T39" fmla="*/ 17 h 77"/>
                <a:gd name="T40" fmla="*/ 19 w 77"/>
                <a:gd name="T41" fmla="*/ 38 h 77"/>
                <a:gd name="T42" fmla="*/ 19 w 77"/>
                <a:gd name="T43" fmla="*/ 72 h 77"/>
                <a:gd name="T44" fmla="*/ 3 w 77"/>
                <a:gd name="T45" fmla="*/ 54 h 77"/>
                <a:gd name="T46" fmla="*/ 19 w 77"/>
                <a:gd name="T47" fmla="*/ 38 h 7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77" h="77">
                  <a:moveTo>
                    <a:pt x="53" y="30"/>
                  </a:moveTo>
                  <a:cubicBezTo>
                    <a:pt x="25" y="2"/>
                    <a:pt x="25" y="2"/>
                    <a:pt x="25" y="2"/>
                  </a:cubicBezTo>
                  <a:cubicBezTo>
                    <a:pt x="29" y="1"/>
                    <a:pt x="34" y="0"/>
                    <a:pt x="38" y="0"/>
                  </a:cubicBezTo>
                  <a:cubicBezTo>
                    <a:pt x="43" y="0"/>
                    <a:pt x="48" y="1"/>
                    <a:pt x="53" y="3"/>
                  </a:cubicBezTo>
                  <a:lnTo>
                    <a:pt x="53" y="30"/>
                  </a:lnTo>
                  <a:close/>
                  <a:moveTo>
                    <a:pt x="58" y="53"/>
                  </a:moveTo>
                  <a:cubicBezTo>
                    <a:pt x="58" y="5"/>
                    <a:pt x="58" y="5"/>
                    <a:pt x="58" y="5"/>
                  </a:cubicBezTo>
                  <a:cubicBezTo>
                    <a:pt x="69" y="12"/>
                    <a:pt x="77" y="24"/>
                    <a:pt x="77" y="39"/>
                  </a:cubicBezTo>
                  <a:cubicBezTo>
                    <a:pt x="77" y="44"/>
                    <a:pt x="76" y="48"/>
                    <a:pt x="74" y="53"/>
                  </a:cubicBezTo>
                  <a:lnTo>
                    <a:pt x="58" y="53"/>
                  </a:lnTo>
                  <a:close/>
                  <a:moveTo>
                    <a:pt x="24" y="58"/>
                  </a:moveTo>
                  <a:cubicBezTo>
                    <a:pt x="72" y="58"/>
                    <a:pt x="72" y="58"/>
                    <a:pt x="72" y="58"/>
                  </a:cubicBezTo>
                  <a:cubicBezTo>
                    <a:pt x="65" y="69"/>
                    <a:pt x="53" y="77"/>
                    <a:pt x="38" y="77"/>
                  </a:cubicBezTo>
                  <a:cubicBezTo>
                    <a:pt x="33" y="77"/>
                    <a:pt x="28" y="76"/>
                    <a:pt x="24" y="74"/>
                  </a:cubicBezTo>
                  <a:lnTo>
                    <a:pt x="24" y="58"/>
                  </a:lnTo>
                  <a:close/>
                  <a:moveTo>
                    <a:pt x="32" y="17"/>
                  </a:moveTo>
                  <a:cubicBezTo>
                    <a:pt x="1" y="48"/>
                    <a:pt x="1" y="48"/>
                    <a:pt x="1" y="48"/>
                  </a:cubicBezTo>
                  <a:cubicBezTo>
                    <a:pt x="0" y="45"/>
                    <a:pt x="0" y="42"/>
                    <a:pt x="0" y="39"/>
                  </a:cubicBezTo>
                  <a:cubicBezTo>
                    <a:pt x="0" y="24"/>
                    <a:pt x="8" y="11"/>
                    <a:pt x="20" y="5"/>
                  </a:cubicBezTo>
                  <a:lnTo>
                    <a:pt x="32" y="17"/>
                  </a:lnTo>
                  <a:close/>
                  <a:moveTo>
                    <a:pt x="19" y="38"/>
                  </a:moveTo>
                  <a:cubicBezTo>
                    <a:pt x="19" y="72"/>
                    <a:pt x="19" y="72"/>
                    <a:pt x="19" y="72"/>
                  </a:cubicBezTo>
                  <a:cubicBezTo>
                    <a:pt x="12" y="68"/>
                    <a:pt x="6" y="61"/>
                    <a:pt x="3" y="54"/>
                  </a:cubicBezTo>
                  <a:lnTo>
                    <a:pt x="19" y="3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0" name="Freeform 109">
              <a:extLst>
                <a:ext uri="{FF2B5EF4-FFF2-40B4-BE49-F238E27FC236}">
                  <a16:creationId xmlns:a16="http://schemas.microsoft.com/office/drawing/2014/main" id="{C9DD8D9A-107E-4A80-AE0D-0D53233E500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242" y="2169"/>
              <a:ext cx="89" cy="77"/>
            </a:xfrm>
            <a:custGeom>
              <a:avLst/>
              <a:gdLst>
                <a:gd name="T0" fmla="*/ 18 w 72"/>
                <a:gd name="T1" fmla="*/ 0 h 63"/>
                <a:gd name="T2" fmla="*/ 54 w 72"/>
                <a:gd name="T3" fmla="*/ 0 h 63"/>
                <a:gd name="T4" fmla="*/ 54 w 72"/>
                <a:gd name="T5" fmla="*/ 9 h 63"/>
                <a:gd name="T6" fmla="*/ 18 w 72"/>
                <a:gd name="T7" fmla="*/ 9 h 63"/>
                <a:gd name="T8" fmla="*/ 18 w 72"/>
                <a:gd name="T9" fmla="*/ 0 h 63"/>
                <a:gd name="T10" fmla="*/ 67 w 72"/>
                <a:gd name="T11" fmla="*/ 14 h 63"/>
                <a:gd name="T12" fmla="*/ 4 w 72"/>
                <a:gd name="T13" fmla="*/ 14 h 63"/>
                <a:gd name="T14" fmla="*/ 0 w 72"/>
                <a:gd name="T15" fmla="*/ 18 h 63"/>
                <a:gd name="T16" fmla="*/ 0 w 72"/>
                <a:gd name="T17" fmla="*/ 41 h 63"/>
                <a:gd name="T18" fmla="*/ 4 w 72"/>
                <a:gd name="T19" fmla="*/ 45 h 63"/>
                <a:gd name="T20" fmla="*/ 18 w 72"/>
                <a:gd name="T21" fmla="*/ 45 h 63"/>
                <a:gd name="T22" fmla="*/ 18 w 72"/>
                <a:gd name="T23" fmla="*/ 63 h 63"/>
                <a:gd name="T24" fmla="*/ 54 w 72"/>
                <a:gd name="T25" fmla="*/ 63 h 63"/>
                <a:gd name="T26" fmla="*/ 54 w 72"/>
                <a:gd name="T27" fmla="*/ 45 h 63"/>
                <a:gd name="T28" fmla="*/ 67 w 72"/>
                <a:gd name="T29" fmla="*/ 45 h 63"/>
                <a:gd name="T30" fmla="*/ 72 w 72"/>
                <a:gd name="T31" fmla="*/ 41 h 63"/>
                <a:gd name="T32" fmla="*/ 72 w 72"/>
                <a:gd name="T33" fmla="*/ 18 h 63"/>
                <a:gd name="T34" fmla="*/ 67 w 72"/>
                <a:gd name="T35" fmla="*/ 14 h 63"/>
                <a:gd name="T36" fmla="*/ 49 w 72"/>
                <a:gd name="T37" fmla="*/ 59 h 63"/>
                <a:gd name="T38" fmla="*/ 22 w 72"/>
                <a:gd name="T39" fmla="*/ 59 h 63"/>
                <a:gd name="T40" fmla="*/ 22 w 72"/>
                <a:gd name="T41" fmla="*/ 36 h 63"/>
                <a:gd name="T42" fmla="*/ 49 w 72"/>
                <a:gd name="T43" fmla="*/ 36 h 63"/>
                <a:gd name="T44" fmla="*/ 49 w 72"/>
                <a:gd name="T45" fmla="*/ 59 h 63"/>
                <a:gd name="T46" fmla="*/ 68 w 72"/>
                <a:gd name="T47" fmla="*/ 21 h 63"/>
                <a:gd name="T48" fmla="*/ 65 w 72"/>
                <a:gd name="T49" fmla="*/ 24 h 63"/>
                <a:gd name="T50" fmla="*/ 62 w 72"/>
                <a:gd name="T51" fmla="*/ 21 h 63"/>
                <a:gd name="T52" fmla="*/ 65 w 72"/>
                <a:gd name="T53" fmla="*/ 17 h 63"/>
                <a:gd name="T54" fmla="*/ 68 w 72"/>
                <a:gd name="T55" fmla="*/ 21 h 6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</a:cxnLst>
              <a:rect l="0" t="0" r="r" b="b"/>
              <a:pathLst>
                <a:path w="72" h="63">
                  <a:moveTo>
                    <a:pt x="18" y="0"/>
                  </a:moveTo>
                  <a:cubicBezTo>
                    <a:pt x="54" y="0"/>
                    <a:pt x="54" y="0"/>
                    <a:pt x="54" y="0"/>
                  </a:cubicBezTo>
                  <a:cubicBezTo>
                    <a:pt x="54" y="9"/>
                    <a:pt x="54" y="9"/>
                    <a:pt x="54" y="9"/>
                  </a:cubicBezTo>
                  <a:cubicBezTo>
                    <a:pt x="18" y="9"/>
                    <a:pt x="18" y="9"/>
                    <a:pt x="18" y="9"/>
                  </a:cubicBezTo>
                  <a:lnTo>
                    <a:pt x="18" y="0"/>
                  </a:lnTo>
                  <a:close/>
                  <a:moveTo>
                    <a:pt x="67" y="14"/>
                  </a:moveTo>
                  <a:cubicBezTo>
                    <a:pt x="4" y="14"/>
                    <a:pt x="4" y="14"/>
                    <a:pt x="4" y="14"/>
                  </a:cubicBezTo>
                  <a:cubicBezTo>
                    <a:pt x="2" y="14"/>
                    <a:pt x="0" y="16"/>
                    <a:pt x="0" y="18"/>
                  </a:cubicBezTo>
                  <a:cubicBezTo>
                    <a:pt x="0" y="41"/>
                    <a:pt x="0" y="41"/>
                    <a:pt x="0" y="41"/>
                  </a:cubicBezTo>
                  <a:cubicBezTo>
                    <a:pt x="0" y="43"/>
                    <a:pt x="2" y="45"/>
                    <a:pt x="4" y="45"/>
                  </a:cubicBezTo>
                  <a:cubicBezTo>
                    <a:pt x="18" y="45"/>
                    <a:pt x="18" y="45"/>
                    <a:pt x="18" y="45"/>
                  </a:cubicBezTo>
                  <a:cubicBezTo>
                    <a:pt x="18" y="63"/>
                    <a:pt x="18" y="63"/>
                    <a:pt x="18" y="63"/>
                  </a:cubicBezTo>
                  <a:cubicBezTo>
                    <a:pt x="54" y="63"/>
                    <a:pt x="54" y="63"/>
                    <a:pt x="54" y="63"/>
                  </a:cubicBezTo>
                  <a:cubicBezTo>
                    <a:pt x="54" y="45"/>
                    <a:pt x="54" y="45"/>
                    <a:pt x="54" y="45"/>
                  </a:cubicBezTo>
                  <a:cubicBezTo>
                    <a:pt x="67" y="45"/>
                    <a:pt x="67" y="45"/>
                    <a:pt x="67" y="45"/>
                  </a:cubicBezTo>
                  <a:cubicBezTo>
                    <a:pt x="70" y="45"/>
                    <a:pt x="72" y="43"/>
                    <a:pt x="72" y="41"/>
                  </a:cubicBezTo>
                  <a:cubicBezTo>
                    <a:pt x="72" y="18"/>
                    <a:pt x="72" y="18"/>
                    <a:pt x="72" y="18"/>
                  </a:cubicBezTo>
                  <a:cubicBezTo>
                    <a:pt x="72" y="16"/>
                    <a:pt x="70" y="14"/>
                    <a:pt x="67" y="14"/>
                  </a:cubicBezTo>
                  <a:close/>
                  <a:moveTo>
                    <a:pt x="49" y="59"/>
                  </a:moveTo>
                  <a:cubicBezTo>
                    <a:pt x="22" y="59"/>
                    <a:pt x="22" y="59"/>
                    <a:pt x="22" y="59"/>
                  </a:cubicBezTo>
                  <a:cubicBezTo>
                    <a:pt x="22" y="36"/>
                    <a:pt x="22" y="36"/>
                    <a:pt x="22" y="36"/>
                  </a:cubicBezTo>
                  <a:cubicBezTo>
                    <a:pt x="49" y="36"/>
                    <a:pt x="49" y="36"/>
                    <a:pt x="49" y="36"/>
                  </a:cubicBezTo>
                  <a:lnTo>
                    <a:pt x="49" y="59"/>
                  </a:lnTo>
                  <a:close/>
                  <a:moveTo>
                    <a:pt x="68" y="21"/>
                  </a:moveTo>
                  <a:cubicBezTo>
                    <a:pt x="68" y="22"/>
                    <a:pt x="67" y="24"/>
                    <a:pt x="65" y="24"/>
                  </a:cubicBezTo>
                  <a:cubicBezTo>
                    <a:pt x="63" y="24"/>
                    <a:pt x="62" y="22"/>
                    <a:pt x="62" y="21"/>
                  </a:cubicBezTo>
                  <a:cubicBezTo>
                    <a:pt x="62" y="19"/>
                    <a:pt x="63" y="17"/>
                    <a:pt x="65" y="17"/>
                  </a:cubicBezTo>
                  <a:cubicBezTo>
                    <a:pt x="67" y="17"/>
                    <a:pt x="68" y="19"/>
                    <a:pt x="68" y="2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1" name="Freeform 110">
              <a:extLst>
                <a:ext uri="{FF2B5EF4-FFF2-40B4-BE49-F238E27FC236}">
                  <a16:creationId xmlns:a16="http://schemas.microsoft.com/office/drawing/2014/main" id="{DB08BA7A-DD70-48A1-9F07-2FAC6E9F9828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377" y="2097"/>
              <a:ext cx="89" cy="89"/>
            </a:xfrm>
            <a:custGeom>
              <a:avLst/>
              <a:gdLst>
                <a:gd name="T0" fmla="*/ 13 w 72"/>
                <a:gd name="T1" fmla="*/ 36 h 72"/>
                <a:gd name="T2" fmla="*/ 13 w 72"/>
                <a:gd name="T3" fmla="*/ 33 h 72"/>
                <a:gd name="T4" fmla="*/ 1 w 72"/>
                <a:gd name="T5" fmla="*/ 29 h 72"/>
                <a:gd name="T6" fmla="*/ 0 w 72"/>
                <a:gd name="T7" fmla="*/ 36 h 72"/>
                <a:gd name="T8" fmla="*/ 11 w 72"/>
                <a:gd name="T9" fmla="*/ 62 h 72"/>
                <a:gd name="T10" fmla="*/ 19 w 72"/>
                <a:gd name="T11" fmla="*/ 51 h 72"/>
                <a:gd name="T12" fmla="*/ 13 w 72"/>
                <a:gd name="T13" fmla="*/ 36 h 72"/>
                <a:gd name="T14" fmla="*/ 58 w 72"/>
                <a:gd name="T15" fmla="*/ 36 h 72"/>
                <a:gd name="T16" fmla="*/ 52 w 72"/>
                <a:gd name="T17" fmla="*/ 51 h 72"/>
                <a:gd name="T18" fmla="*/ 60 w 72"/>
                <a:gd name="T19" fmla="*/ 62 h 72"/>
                <a:gd name="T20" fmla="*/ 72 w 72"/>
                <a:gd name="T21" fmla="*/ 36 h 72"/>
                <a:gd name="T22" fmla="*/ 71 w 72"/>
                <a:gd name="T23" fmla="*/ 29 h 72"/>
                <a:gd name="T24" fmla="*/ 58 w 72"/>
                <a:gd name="T25" fmla="*/ 33 h 72"/>
                <a:gd name="T26" fmla="*/ 58 w 72"/>
                <a:gd name="T27" fmla="*/ 36 h 72"/>
                <a:gd name="T28" fmla="*/ 40 w 72"/>
                <a:gd name="T29" fmla="*/ 14 h 72"/>
                <a:gd name="T30" fmla="*/ 55 w 72"/>
                <a:gd name="T31" fmla="*/ 25 h 72"/>
                <a:gd name="T32" fmla="*/ 68 w 72"/>
                <a:gd name="T33" fmla="*/ 21 h 72"/>
                <a:gd name="T34" fmla="*/ 40 w 72"/>
                <a:gd name="T35" fmla="*/ 0 h 72"/>
                <a:gd name="T36" fmla="*/ 40 w 72"/>
                <a:gd name="T37" fmla="*/ 14 h 72"/>
                <a:gd name="T38" fmla="*/ 16 w 72"/>
                <a:gd name="T39" fmla="*/ 25 h 72"/>
                <a:gd name="T40" fmla="*/ 31 w 72"/>
                <a:gd name="T41" fmla="*/ 14 h 72"/>
                <a:gd name="T42" fmla="*/ 31 w 72"/>
                <a:gd name="T43" fmla="*/ 0 h 72"/>
                <a:gd name="T44" fmla="*/ 3 w 72"/>
                <a:gd name="T45" fmla="*/ 21 h 72"/>
                <a:gd name="T46" fmla="*/ 16 w 72"/>
                <a:gd name="T47" fmla="*/ 25 h 72"/>
                <a:gd name="T48" fmla="*/ 45 w 72"/>
                <a:gd name="T49" fmla="*/ 56 h 72"/>
                <a:gd name="T50" fmla="*/ 36 w 72"/>
                <a:gd name="T51" fmla="*/ 58 h 72"/>
                <a:gd name="T52" fmla="*/ 26 w 72"/>
                <a:gd name="T53" fmla="*/ 56 h 72"/>
                <a:gd name="T54" fmla="*/ 18 w 72"/>
                <a:gd name="T55" fmla="*/ 67 h 72"/>
                <a:gd name="T56" fmla="*/ 36 w 72"/>
                <a:gd name="T57" fmla="*/ 72 h 72"/>
                <a:gd name="T58" fmla="*/ 53 w 72"/>
                <a:gd name="T59" fmla="*/ 67 h 72"/>
                <a:gd name="T60" fmla="*/ 45 w 72"/>
                <a:gd name="T61" fmla="*/ 56 h 7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</a:cxnLst>
              <a:rect l="0" t="0" r="r" b="b"/>
              <a:pathLst>
                <a:path w="72" h="72">
                  <a:moveTo>
                    <a:pt x="13" y="36"/>
                  </a:moveTo>
                  <a:cubicBezTo>
                    <a:pt x="13" y="35"/>
                    <a:pt x="13" y="34"/>
                    <a:pt x="13" y="33"/>
                  </a:cubicBezTo>
                  <a:cubicBezTo>
                    <a:pt x="1" y="29"/>
                    <a:pt x="1" y="29"/>
                    <a:pt x="1" y="29"/>
                  </a:cubicBezTo>
                  <a:cubicBezTo>
                    <a:pt x="0" y="31"/>
                    <a:pt x="0" y="34"/>
                    <a:pt x="0" y="36"/>
                  </a:cubicBezTo>
                  <a:cubicBezTo>
                    <a:pt x="0" y="46"/>
                    <a:pt x="4" y="55"/>
                    <a:pt x="11" y="62"/>
                  </a:cubicBezTo>
                  <a:cubicBezTo>
                    <a:pt x="19" y="51"/>
                    <a:pt x="19" y="51"/>
                    <a:pt x="19" y="51"/>
                  </a:cubicBezTo>
                  <a:cubicBezTo>
                    <a:pt x="16" y="47"/>
                    <a:pt x="13" y="42"/>
                    <a:pt x="13" y="36"/>
                  </a:cubicBezTo>
                  <a:close/>
                  <a:moveTo>
                    <a:pt x="58" y="36"/>
                  </a:moveTo>
                  <a:cubicBezTo>
                    <a:pt x="58" y="42"/>
                    <a:pt x="56" y="47"/>
                    <a:pt x="52" y="51"/>
                  </a:cubicBezTo>
                  <a:cubicBezTo>
                    <a:pt x="60" y="62"/>
                    <a:pt x="60" y="62"/>
                    <a:pt x="60" y="62"/>
                  </a:cubicBezTo>
                  <a:cubicBezTo>
                    <a:pt x="67" y="55"/>
                    <a:pt x="72" y="46"/>
                    <a:pt x="72" y="36"/>
                  </a:cubicBezTo>
                  <a:cubicBezTo>
                    <a:pt x="72" y="34"/>
                    <a:pt x="71" y="31"/>
                    <a:pt x="71" y="29"/>
                  </a:cubicBezTo>
                  <a:cubicBezTo>
                    <a:pt x="58" y="33"/>
                    <a:pt x="58" y="33"/>
                    <a:pt x="58" y="33"/>
                  </a:cubicBezTo>
                  <a:cubicBezTo>
                    <a:pt x="58" y="34"/>
                    <a:pt x="58" y="35"/>
                    <a:pt x="58" y="36"/>
                  </a:cubicBezTo>
                  <a:close/>
                  <a:moveTo>
                    <a:pt x="40" y="14"/>
                  </a:moveTo>
                  <a:cubicBezTo>
                    <a:pt x="47" y="15"/>
                    <a:pt x="52" y="19"/>
                    <a:pt x="55" y="25"/>
                  </a:cubicBezTo>
                  <a:cubicBezTo>
                    <a:pt x="68" y="21"/>
                    <a:pt x="68" y="21"/>
                    <a:pt x="68" y="21"/>
                  </a:cubicBezTo>
                  <a:cubicBezTo>
                    <a:pt x="63" y="10"/>
                    <a:pt x="53" y="2"/>
                    <a:pt x="40" y="0"/>
                  </a:cubicBezTo>
                  <a:lnTo>
                    <a:pt x="40" y="14"/>
                  </a:lnTo>
                  <a:close/>
                  <a:moveTo>
                    <a:pt x="16" y="25"/>
                  </a:moveTo>
                  <a:cubicBezTo>
                    <a:pt x="19" y="19"/>
                    <a:pt x="25" y="15"/>
                    <a:pt x="31" y="14"/>
                  </a:cubicBezTo>
                  <a:cubicBezTo>
                    <a:pt x="31" y="0"/>
                    <a:pt x="31" y="0"/>
                    <a:pt x="31" y="0"/>
                  </a:cubicBezTo>
                  <a:cubicBezTo>
                    <a:pt x="19" y="2"/>
                    <a:pt x="8" y="10"/>
                    <a:pt x="3" y="21"/>
                  </a:cubicBezTo>
                  <a:lnTo>
                    <a:pt x="16" y="25"/>
                  </a:lnTo>
                  <a:close/>
                  <a:moveTo>
                    <a:pt x="45" y="56"/>
                  </a:moveTo>
                  <a:cubicBezTo>
                    <a:pt x="42" y="58"/>
                    <a:pt x="39" y="58"/>
                    <a:pt x="36" y="58"/>
                  </a:cubicBezTo>
                  <a:cubicBezTo>
                    <a:pt x="32" y="58"/>
                    <a:pt x="29" y="58"/>
                    <a:pt x="26" y="56"/>
                  </a:cubicBezTo>
                  <a:cubicBezTo>
                    <a:pt x="18" y="67"/>
                    <a:pt x="18" y="67"/>
                    <a:pt x="18" y="67"/>
                  </a:cubicBezTo>
                  <a:cubicBezTo>
                    <a:pt x="24" y="70"/>
                    <a:pt x="30" y="72"/>
                    <a:pt x="36" y="72"/>
                  </a:cubicBezTo>
                  <a:cubicBezTo>
                    <a:pt x="42" y="72"/>
                    <a:pt x="48" y="70"/>
                    <a:pt x="53" y="67"/>
                  </a:cubicBezTo>
                  <a:lnTo>
                    <a:pt x="45" y="5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2" name="Freeform 111">
              <a:extLst>
                <a:ext uri="{FF2B5EF4-FFF2-40B4-BE49-F238E27FC236}">
                  <a16:creationId xmlns:a16="http://schemas.microsoft.com/office/drawing/2014/main" id="{193E014F-D081-4EFE-ACF6-1007781D110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557" y="1037"/>
              <a:ext cx="85" cy="85"/>
            </a:xfrm>
            <a:custGeom>
              <a:avLst/>
              <a:gdLst>
                <a:gd name="T0" fmla="*/ 35 w 69"/>
                <a:gd name="T1" fmla="*/ 0 h 69"/>
                <a:gd name="T2" fmla="*/ 0 w 69"/>
                <a:gd name="T3" fmla="*/ 34 h 69"/>
                <a:gd name="T4" fmla="*/ 35 w 69"/>
                <a:gd name="T5" fmla="*/ 69 h 69"/>
                <a:gd name="T6" fmla="*/ 69 w 69"/>
                <a:gd name="T7" fmla="*/ 34 h 69"/>
                <a:gd name="T8" fmla="*/ 35 w 69"/>
                <a:gd name="T9" fmla="*/ 0 h 69"/>
                <a:gd name="T10" fmla="*/ 35 w 69"/>
                <a:gd name="T11" fmla="*/ 62 h 69"/>
                <a:gd name="T12" fmla="*/ 7 w 69"/>
                <a:gd name="T13" fmla="*/ 34 h 69"/>
                <a:gd name="T14" fmla="*/ 35 w 69"/>
                <a:gd name="T15" fmla="*/ 7 h 69"/>
                <a:gd name="T16" fmla="*/ 62 w 69"/>
                <a:gd name="T17" fmla="*/ 34 h 69"/>
                <a:gd name="T18" fmla="*/ 35 w 69"/>
                <a:gd name="T19" fmla="*/ 62 h 69"/>
                <a:gd name="T20" fmla="*/ 22 w 69"/>
                <a:gd name="T21" fmla="*/ 24 h 69"/>
                <a:gd name="T22" fmla="*/ 37 w 69"/>
                <a:gd name="T23" fmla="*/ 34 h 69"/>
                <a:gd name="T24" fmla="*/ 22 w 69"/>
                <a:gd name="T25" fmla="*/ 45 h 69"/>
                <a:gd name="T26" fmla="*/ 22 w 69"/>
                <a:gd name="T27" fmla="*/ 24 h 69"/>
                <a:gd name="T28" fmla="*/ 39 w 69"/>
                <a:gd name="T29" fmla="*/ 24 h 69"/>
                <a:gd name="T30" fmla="*/ 54 w 69"/>
                <a:gd name="T31" fmla="*/ 34 h 69"/>
                <a:gd name="T32" fmla="*/ 39 w 69"/>
                <a:gd name="T33" fmla="*/ 45 h 69"/>
                <a:gd name="T34" fmla="*/ 39 w 69"/>
                <a:gd name="T35" fmla="*/ 24 h 6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69" h="69">
                  <a:moveTo>
                    <a:pt x="35" y="0"/>
                  </a:moveTo>
                  <a:cubicBezTo>
                    <a:pt x="16" y="0"/>
                    <a:pt x="0" y="16"/>
                    <a:pt x="0" y="34"/>
                  </a:cubicBezTo>
                  <a:cubicBezTo>
                    <a:pt x="0" y="53"/>
                    <a:pt x="16" y="69"/>
                    <a:pt x="35" y="69"/>
                  </a:cubicBezTo>
                  <a:cubicBezTo>
                    <a:pt x="53" y="69"/>
                    <a:pt x="69" y="53"/>
                    <a:pt x="69" y="34"/>
                  </a:cubicBezTo>
                  <a:cubicBezTo>
                    <a:pt x="69" y="16"/>
                    <a:pt x="53" y="0"/>
                    <a:pt x="35" y="0"/>
                  </a:cubicBezTo>
                  <a:close/>
                  <a:moveTo>
                    <a:pt x="35" y="62"/>
                  </a:moveTo>
                  <a:cubicBezTo>
                    <a:pt x="19" y="62"/>
                    <a:pt x="7" y="50"/>
                    <a:pt x="7" y="34"/>
                  </a:cubicBezTo>
                  <a:cubicBezTo>
                    <a:pt x="7" y="19"/>
                    <a:pt x="19" y="7"/>
                    <a:pt x="35" y="7"/>
                  </a:cubicBezTo>
                  <a:cubicBezTo>
                    <a:pt x="50" y="7"/>
                    <a:pt x="62" y="19"/>
                    <a:pt x="62" y="34"/>
                  </a:cubicBezTo>
                  <a:cubicBezTo>
                    <a:pt x="62" y="50"/>
                    <a:pt x="50" y="62"/>
                    <a:pt x="35" y="62"/>
                  </a:cubicBezTo>
                  <a:close/>
                  <a:moveTo>
                    <a:pt x="22" y="24"/>
                  </a:moveTo>
                  <a:cubicBezTo>
                    <a:pt x="37" y="34"/>
                    <a:pt x="37" y="34"/>
                    <a:pt x="37" y="34"/>
                  </a:cubicBezTo>
                  <a:cubicBezTo>
                    <a:pt x="22" y="45"/>
                    <a:pt x="22" y="45"/>
                    <a:pt x="22" y="45"/>
                  </a:cubicBezTo>
                  <a:lnTo>
                    <a:pt x="22" y="24"/>
                  </a:lnTo>
                  <a:close/>
                  <a:moveTo>
                    <a:pt x="39" y="24"/>
                  </a:moveTo>
                  <a:cubicBezTo>
                    <a:pt x="54" y="34"/>
                    <a:pt x="54" y="34"/>
                    <a:pt x="54" y="34"/>
                  </a:cubicBezTo>
                  <a:cubicBezTo>
                    <a:pt x="39" y="45"/>
                    <a:pt x="39" y="45"/>
                    <a:pt x="39" y="45"/>
                  </a:cubicBezTo>
                  <a:lnTo>
                    <a:pt x="39" y="2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3" name="Freeform 112">
              <a:extLst>
                <a:ext uri="{FF2B5EF4-FFF2-40B4-BE49-F238E27FC236}">
                  <a16:creationId xmlns:a16="http://schemas.microsoft.com/office/drawing/2014/main" id="{06CEC572-9955-4C38-86B3-E83EB5B5FDC3}"/>
                </a:ext>
              </a:extLst>
            </p:cNvPr>
            <p:cNvSpPr>
              <a:spLocks/>
            </p:cNvSpPr>
            <p:nvPr/>
          </p:nvSpPr>
          <p:spPr bwMode="auto">
            <a:xfrm>
              <a:off x="3274" y="1807"/>
              <a:ext cx="94" cy="97"/>
            </a:xfrm>
            <a:custGeom>
              <a:avLst/>
              <a:gdLst>
                <a:gd name="T0" fmla="*/ 44 w 94"/>
                <a:gd name="T1" fmla="*/ 97 h 97"/>
                <a:gd name="T2" fmla="*/ 44 w 94"/>
                <a:gd name="T3" fmla="*/ 53 h 97"/>
                <a:gd name="T4" fmla="*/ 0 w 94"/>
                <a:gd name="T5" fmla="*/ 97 h 97"/>
                <a:gd name="T6" fmla="*/ 0 w 94"/>
                <a:gd name="T7" fmla="*/ 0 h 97"/>
                <a:gd name="T8" fmla="*/ 44 w 94"/>
                <a:gd name="T9" fmla="*/ 45 h 97"/>
                <a:gd name="T10" fmla="*/ 44 w 94"/>
                <a:gd name="T11" fmla="*/ 0 h 97"/>
                <a:gd name="T12" fmla="*/ 94 w 94"/>
                <a:gd name="T13" fmla="*/ 49 h 97"/>
                <a:gd name="T14" fmla="*/ 44 w 94"/>
                <a:gd name="T15" fmla="*/ 97 h 9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94" h="97">
                  <a:moveTo>
                    <a:pt x="44" y="97"/>
                  </a:moveTo>
                  <a:lnTo>
                    <a:pt x="44" y="53"/>
                  </a:lnTo>
                  <a:lnTo>
                    <a:pt x="0" y="97"/>
                  </a:lnTo>
                  <a:lnTo>
                    <a:pt x="0" y="0"/>
                  </a:lnTo>
                  <a:lnTo>
                    <a:pt x="44" y="45"/>
                  </a:lnTo>
                  <a:lnTo>
                    <a:pt x="44" y="0"/>
                  </a:lnTo>
                  <a:lnTo>
                    <a:pt x="94" y="49"/>
                  </a:lnTo>
                  <a:lnTo>
                    <a:pt x="44" y="9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4" name="Freeform 113">
              <a:extLst>
                <a:ext uri="{FF2B5EF4-FFF2-40B4-BE49-F238E27FC236}">
                  <a16:creationId xmlns:a16="http://schemas.microsoft.com/office/drawing/2014/main" id="{AD34DE51-96F0-4A3F-8CE5-A7527F84A355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364" y="1468"/>
              <a:ext cx="98" cy="99"/>
            </a:xfrm>
            <a:custGeom>
              <a:avLst/>
              <a:gdLst>
                <a:gd name="T0" fmla="*/ 0 w 98"/>
                <a:gd name="T1" fmla="*/ 99 h 99"/>
                <a:gd name="T2" fmla="*/ 49 w 98"/>
                <a:gd name="T3" fmla="*/ 99 h 99"/>
                <a:gd name="T4" fmla="*/ 49 w 98"/>
                <a:gd name="T5" fmla="*/ 0 h 99"/>
                <a:gd name="T6" fmla="*/ 0 w 98"/>
                <a:gd name="T7" fmla="*/ 0 h 99"/>
                <a:gd name="T8" fmla="*/ 0 w 98"/>
                <a:gd name="T9" fmla="*/ 99 h 99"/>
                <a:gd name="T10" fmla="*/ 31 w 98"/>
                <a:gd name="T11" fmla="*/ 13 h 99"/>
                <a:gd name="T12" fmla="*/ 43 w 98"/>
                <a:gd name="T13" fmla="*/ 13 h 99"/>
                <a:gd name="T14" fmla="*/ 43 w 98"/>
                <a:gd name="T15" fmla="*/ 25 h 99"/>
                <a:gd name="T16" fmla="*/ 31 w 98"/>
                <a:gd name="T17" fmla="*/ 25 h 99"/>
                <a:gd name="T18" fmla="*/ 31 w 98"/>
                <a:gd name="T19" fmla="*/ 13 h 99"/>
                <a:gd name="T20" fmla="*/ 31 w 98"/>
                <a:gd name="T21" fmla="*/ 37 h 99"/>
                <a:gd name="T22" fmla="*/ 43 w 98"/>
                <a:gd name="T23" fmla="*/ 37 h 99"/>
                <a:gd name="T24" fmla="*/ 43 w 98"/>
                <a:gd name="T25" fmla="*/ 49 h 99"/>
                <a:gd name="T26" fmla="*/ 31 w 98"/>
                <a:gd name="T27" fmla="*/ 49 h 99"/>
                <a:gd name="T28" fmla="*/ 31 w 98"/>
                <a:gd name="T29" fmla="*/ 37 h 99"/>
                <a:gd name="T30" fmla="*/ 31 w 98"/>
                <a:gd name="T31" fmla="*/ 62 h 99"/>
                <a:gd name="T32" fmla="*/ 43 w 98"/>
                <a:gd name="T33" fmla="*/ 62 h 99"/>
                <a:gd name="T34" fmla="*/ 43 w 98"/>
                <a:gd name="T35" fmla="*/ 74 h 99"/>
                <a:gd name="T36" fmla="*/ 31 w 98"/>
                <a:gd name="T37" fmla="*/ 74 h 99"/>
                <a:gd name="T38" fmla="*/ 31 w 98"/>
                <a:gd name="T39" fmla="*/ 62 h 99"/>
                <a:gd name="T40" fmla="*/ 6 w 98"/>
                <a:gd name="T41" fmla="*/ 13 h 99"/>
                <a:gd name="T42" fmla="*/ 18 w 98"/>
                <a:gd name="T43" fmla="*/ 13 h 99"/>
                <a:gd name="T44" fmla="*/ 18 w 98"/>
                <a:gd name="T45" fmla="*/ 25 h 99"/>
                <a:gd name="T46" fmla="*/ 6 w 98"/>
                <a:gd name="T47" fmla="*/ 25 h 99"/>
                <a:gd name="T48" fmla="*/ 6 w 98"/>
                <a:gd name="T49" fmla="*/ 13 h 99"/>
                <a:gd name="T50" fmla="*/ 6 w 98"/>
                <a:gd name="T51" fmla="*/ 37 h 99"/>
                <a:gd name="T52" fmla="*/ 18 w 98"/>
                <a:gd name="T53" fmla="*/ 37 h 99"/>
                <a:gd name="T54" fmla="*/ 18 w 98"/>
                <a:gd name="T55" fmla="*/ 49 h 99"/>
                <a:gd name="T56" fmla="*/ 6 w 98"/>
                <a:gd name="T57" fmla="*/ 49 h 99"/>
                <a:gd name="T58" fmla="*/ 6 w 98"/>
                <a:gd name="T59" fmla="*/ 37 h 99"/>
                <a:gd name="T60" fmla="*/ 6 w 98"/>
                <a:gd name="T61" fmla="*/ 62 h 99"/>
                <a:gd name="T62" fmla="*/ 18 w 98"/>
                <a:gd name="T63" fmla="*/ 62 h 99"/>
                <a:gd name="T64" fmla="*/ 18 w 98"/>
                <a:gd name="T65" fmla="*/ 74 h 99"/>
                <a:gd name="T66" fmla="*/ 6 w 98"/>
                <a:gd name="T67" fmla="*/ 74 h 99"/>
                <a:gd name="T68" fmla="*/ 6 w 98"/>
                <a:gd name="T69" fmla="*/ 62 h 99"/>
                <a:gd name="T70" fmla="*/ 55 w 98"/>
                <a:gd name="T71" fmla="*/ 31 h 99"/>
                <a:gd name="T72" fmla="*/ 98 w 98"/>
                <a:gd name="T73" fmla="*/ 31 h 99"/>
                <a:gd name="T74" fmla="*/ 98 w 98"/>
                <a:gd name="T75" fmla="*/ 37 h 99"/>
                <a:gd name="T76" fmla="*/ 55 w 98"/>
                <a:gd name="T77" fmla="*/ 37 h 99"/>
                <a:gd name="T78" fmla="*/ 55 w 98"/>
                <a:gd name="T79" fmla="*/ 31 h 99"/>
                <a:gd name="T80" fmla="*/ 55 w 98"/>
                <a:gd name="T81" fmla="*/ 99 h 99"/>
                <a:gd name="T82" fmla="*/ 67 w 98"/>
                <a:gd name="T83" fmla="*/ 99 h 99"/>
                <a:gd name="T84" fmla="*/ 67 w 98"/>
                <a:gd name="T85" fmla="*/ 74 h 99"/>
                <a:gd name="T86" fmla="*/ 86 w 98"/>
                <a:gd name="T87" fmla="*/ 74 h 99"/>
                <a:gd name="T88" fmla="*/ 86 w 98"/>
                <a:gd name="T89" fmla="*/ 99 h 99"/>
                <a:gd name="T90" fmla="*/ 98 w 98"/>
                <a:gd name="T91" fmla="*/ 99 h 99"/>
                <a:gd name="T92" fmla="*/ 98 w 98"/>
                <a:gd name="T93" fmla="*/ 43 h 99"/>
                <a:gd name="T94" fmla="*/ 55 w 98"/>
                <a:gd name="T95" fmla="*/ 43 h 99"/>
                <a:gd name="T96" fmla="*/ 55 w 98"/>
                <a:gd name="T97" fmla="*/ 99 h 9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</a:cxnLst>
              <a:rect l="0" t="0" r="r" b="b"/>
              <a:pathLst>
                <a:path w="98" h="99">
                  <a:moveTo>
                    <a:pt x="0" y="99"/>
                  </a:moveTo>
                  <a:lnTo>
                    <a:pt x="49" y="99"/>
                  </a:lnTo>
                  <a:lnTo>
                    <a:pt x="49" y="0"/>
                  </a:lnTo>
                  <a:lnTo>
                    <a:pt x="0" y="0"/>
                  </a:lnTo>
                  <a:lnTo>
                    <a:pt x="0" y="99"/>
                  </a:lnTo>
                  <a:close/>
                  <a:moveTo>
                    <a:pt x="31" y="13"/>
                  </a:moveTo>
                  <a:lnTo>
                    <a:pt x="43" y="13"/>
                  </a:lnTo>
                  <a:lnTo>
                    <a:pt x="43" y="25"/>
                  </a:lnTo>
                  <a:lnTo>
                    <a:pt x="31" y="25"/>
                  </a:lnTo>
                  <a:lnTo>
                    <a:pt x="31" y="13"/>
                  </a:lnTo>
                  <a:close/>
                  <a:moveTo>
                    <a:pt x="31" y="37"/>
                  </a:moveTo>
                  <a:lnTo>
                    <a:pt x="43" y="37"/>
                  </a:lnTo>
                  <a:lnTo>
                    <a:pt x="43" y="49"/>
                  </a:lnTo>
                  <a:lnTo>
                    <a:pt x="31" y="49"/>
                  </a:lnTo>
                  <a:lnTo>
                    <a:pt x="31" y="37"/>
                  </a:lnTo>
                  <a:close/>
                  <a:moveTo>
                    <a:pt x="31" y="62"/>
                  </a:moveTo>
                  <a:lnTo>
                    <a:pt x="43" y="62"/>
                  </a:lnTo>
                  <a:lnTo>
                    <a:pt x="43" y="74"/>
                  </a:lnTo>
                  <a:lnTo>
                    <a:pt x="31" y="74"/>
                  </a:lnTo>
                  <a:lnTo>
                    <a:pt x="31" y="62"/>
                  </a:lnTo>
                  <a:close/>
                  <a:moveTo>
                    <a:pt x="6" y="13"/>
                  </a:moveTo>
                  <a:lnTo>
                    <a:pt x="18" y="13"/>
                  </a:lnTo>
                  <a:lnTo>
                    <a:pt x="18" y="25"/>
                  </a:lnTo>
                  <a:lnTo>
                    <a:pt x="6" y="25"/>
                  </a:lnTo>
                  <a:lnTo>
                    <a:pt x="6" y="13"/>
                  </a:lnTo>
                  <a:close/>
                  <a:moveTo>
                    <a:pt x="6" y="37"/>
                  </a:moveTo>
                  <a:lnTo>
                    <a:pt x="18" y="37"/>
                  </a:lnTo>
                  <a:lnTo>
                    <a:pt x="18" y="49"/>
                  </a:lnTo>
                  <a:lnTo>
                    <a:pt x="6" y="49"/>
                  </a:lnTo>
                  <a:lnTo>
                    <a:pt x="6" y="37"/>
                  </a:lnTo>
                  <a:close/>
                  <a:moveTo>
                    <a:pt x="6" y="62"/>
                  </a:moveTo>
                  <a:lnTo>
                    <a:pt x="18" y="62"/>
                  </a:lnTo>
                  <a:lnTo>
                    <a:pt x="18" y="74"/>
                  </a:lnTo>
                  <a:lnTo>
                    <a:pt x="6" y="74"/>
                  </a:lnTo>
                  <a:lnTo>
                    <a:pt x="6" y="62"/>
                  </a:lnTo>
                  <a:close/>
                  <a:moveTo>
                    <a:pt x="55" y="31"/>
                  </a:moveTo>
                  <a:lnTo>
                    <a:pt x="98" y="31"/>
                  </a:lnTo>
                  <a:lnTo>
                    <a:pt x="98" y="37"/>
                  </a:lnTo>
                  <a:lnTo>
                    <a:pt x="55" y="37"/>
                  </a:lnTo>
                  <a:lnTo>
                    <a:pt x="55" y="31"/>
                  </a:lnTo>
                  <a:close/>
                  <a:moveTo>
                    <a:pt x="55" y="99"/>
                  </a:moveTo>
                  <a:lnTo>
                    <a:pt x="67" y="99"/>
                  </a:lnTo>
                  <a:lnTo>
                    <a:pt x="67" y="74"/>
                  </a:lnTo>
                  <a:lnTo>
                    <a:pt x="86" y="74"/>
                  </a:lnTo>
                  <a:lnTo>
                    <a:pt x="86" y="99"/>
                  </a:lnTo>
                  <a:lnTo>
                    <a:pt x="98" y="99"/>
                  </a:lnTo>
                  <a:lnTo>
                    <a:pt x="98" y="43"/>
                  </a:lnTo>
                  <a:lnTo>
                    <a:pt x="55" y="43"/>
                  </a:lnTo>
                  <a:lnTo>
                    <a:pt x="55" y="9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5" name="Freeform 114">
              <a:extLst>
                <a:ext uri="{FF2B5EF4-FFF2-40B4-BE49-F238E27FC236}">
                  <a16:creationId xmlns:a16="http://schemas.microsoft.com/office/drawing/2014/main" id="{D0E9C66C-9BD1-4065-BB3E-C6EDD4410D6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407" y="1634"/>
              <a:ext cx="56" cy="59"/>
            </a:xfrm>
            <a:custGeom>
              <a:avLst/>
              <a:gdLst>
                <a:gd name="T0" fmla="*/ 43 w 46"/>
                <a:gd name="T1" fmla="*/ 28 h 48"/>
                <a:gd name="T2" fmla="*/ 46 w 46"/>
                <a:gd name="T3" fmla="*/ 16 h 48"/>
                <a:gd name="T4" fmla="*/ 41 w 46"/>
                <a:gd name="T5" fmla="*/ 8 h 48"/>
                <a:gd name="T6" fmla="*/ 37 w 46"/>
                <a:gd name="T7" fmla="*/ 9 h 48"/>
                <a:gd name="T8" fmla="*/ 28 w 46"/>
                <a:gd name="T9" fmla="*/ 0 h 48"/>
                <a:gd name="T10" fmla="*/ 18 w 46"/>
                <a:gd name="T11" fmla="*/ 0 h 48"/>
                <a:gd name="T12" fmla="*/ 17 w 46"/>
                <a:gd name="T13" fmla="*/ 4 h 48"/>
                <a:gd name="T14" fmla="*/ 4 w 46"/>
                <a:gd name="T15" fmla="*/ 8 h 48"/>
                <a:gd name="T16" fmla="*/ 0 w 46"/>
                <a:gd name="T17" fmla="*/ 16 h 48"/>
                <a:gd name="T18" fmla="*/ 3 w 46"/>
                <a:gd name="T19" fmla="*/ 19 h 48"/>
                <a:gd name="T20" fmla="*/ 0 w 46"/>
                <a:gd name="T21" fmla="*/ 32 h 48"/>
                <a:gd name="T22" fmla="*/ 4 w 46"/>
                <a:gd name="T23" fmla="*/ 40 h 48"/>
                <a:gd name="T24" fmla="*/ 9 w 46"/>
                <a:gd name="T25" fmla="*/ 39 h 48"/>
                <a:gd name="T26" fmla="*/ 18 w 46"/>
                <a:gd name="T27" fmla="*/ 48 h 48"/>
                <a:gd name="T28" fmla="*/ 28 w 46"/>
                <a:gd name="T29" fmla="*/ 48 h 48"/>
                <a:gd name="T30" fmla="*/ 29 w 46"/>
                <a:gd name="T31" fmla="*/ 43 h 48"/>
                <a:gd name="T32" fmla="*/ 41 w 46"/>
                <a:gd name="T33" fmla="*/ 40 h 48"/>
                <a:gd name="T34" fmla="*/ 46 w 46"/>
                <a:gd name="T35" fmla="*/ 32 h 48"/>
                <a:gd name="T36" fmla="*/ 43 w 46"/>
                <a:gd name="T37" fmla="*/ 28 h 48"/>
                <a:gd name="T38" fmla="*/ 23 w 46"/>
                <a:gd name="T39" fmla="*/ 34 h 48"/>
                <a:gd name="T40" fmla="*/ 13 w 46"/>
                <a:gd name="T41" fmla="*/ 24 h 48"/>
                <a:gd name="T42" fmla="*/ 23 w 46"/>
                <a:gd name="T43" fmla="*/ 14 h 48"/>
                <a:gd name="T44" fmla="*/ 33 w 46"/>
                <a:gd name="T45" fmla="*/ 24 h 48"/>
                <a:gd name="T46" fmla="*/ 23 w 46"/>
                <a:gd name="T47" fmla="*/ 34 h 4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46" h="48">
                  <a:moveTo>
                    <a:pt x="43" y="28"/>
                  </a:moveTo>
                  <a:cubicBezTo>
                    <a:pt x="40" y="24"/>
                    <a:pt x="42" y="18"/>
                    <a:pt x="46" y="16"/>
                  </a:cubicBezTo>
                  <a:cubicBezTo>
                    <a:pt x="41" y="8"/>
                    <a:pt x="41" y="8"/>
                    <a:pt x="41" y="8"/>
                  </a:cubicBezTo>
                  <a:cubicBezTo>
                    <a:pt x="40" y="8"/>
                    <a:pt x="39" y="9"/>
                    <a:pt x="37" y="9"/>
                  </a:cubicBezTo>
                  <a:cubicBezTo>
                    <a:pt x="32" y="9"/>
                    <a:pt x="28" y="5"/>
                    <a:pt x="28" y="0"/>
                  </a:cubicBezTo>
                  <a:cubicBezTo>
                    <a:pt x="18" y="0"/>
                    <a:pt x="18" y="0"/>
                    <a:pt x="18" y="0"/>
                  </a:cubicBezTo>
                  <a:cubicBezTo>
                    <a:pt x="18" y="1"/>
                    <a:pt x="18" y="3"/>
                    <a:pt x="17" y="4"/>
                  </a:cubicBezTo>
                  <a:cubicBezTo>
                    <a:pt x="14" y="9"/>
                    <a:pt x="9" y="10"/>
                    <a:pt x="4" y="8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1" y="17"/>
                    <a:pt x="2" y="18"/>
                    <a:pt x="3" y="19"/>
                  </a:cubicBezTo>
                  <a:cubicBezTo>
                    <a:pt x="6" y="24"/>
                    <a:pt x="4" y="29"/>
                    <a:pt x="0" y="32"/>
                  </a:cubicBezTo>
                  <a:cubicBezTo>
                    <a:pt x="4" y="40"/>
                    <a:pt x="4" y="40"/>
                    <a:pt x="4" y="40"/>
                  </a:cubicBezTo>
                  <a:cubicBezTo>
                    <a:pt x="6" y="39"/>
                    <a:pt x="7" y="39"/>
                    <a:pt x="9" y="39"/>
                  </a:cubicBezTo>
                  <a:cubicBezTo>
                    <a:pt x="14" y="39"/>
                    <a:pt x="18" y="43"/>
                    <a:pt x="18" y="48"/>
                  </a:cubicBezTo>
                  <a:cubicBezTo>
                    <a:pt x="28" y="48"/>
                    <a:pt x="28" y="48"/>
                    <a:pt x="28" y="48"/>
                  </a:cubicBezTo>
                  <a:cubicBezTo>
                    <a:pt x="28" y="46"/>
                    <a:pt x="28" y="45"/>
                    <a:pt x="29" y="43"/>
                  </a:cubicBezTo>
                  <a:cubicBezTo>
                    <a:pt x="31" y="39"/>
                    <a:pt x="37" y="38"/>
                    <a:pt x="41" y="40"/>
                  </a:cubicBezTo>
                  <a:cubicBezTo>
                    <a:pt x="46" y="32"/>
                    <a:pt x="46" y="32"/>
                    <a:pt x="46" y="32"/>
                  </a:cubicBezTo>
                  <a:cubicBezTo>
                    <a:pt x="45" y="31"/>
                    <a:pt x="44" y="30"/>
                    <a:pt x="43" y="28"/>
                  </a:cubicBezTo>
                  <a:close/>
                  <a:moveTo>
                    <a:pt x="23" y="34"/>
                  </a:moveTo>
                  <a:cubicBezTo>
                    <a:pt x="18" y="34"/>
                    <a:pt x="13" y="29"/>
                    <a:pt x="13" y="24"/>
                  </a:cubicBezTo>
                  <a:cubicBezTo>
                    <a:pt x="13" y="18"/>
                    <a:pt x="18" y="14"/>
                    <a:pt x="23" y="14"/>
                  </a:cubicBezTo>
                  <a:cubicBezTo>
                    <a:pt x="28" y="14"/>
                    <a:pt x="33" y="18"/>
                    <a:pt x="33" y="24"/>
                  </a:cubicBezTo>
                  <a:cubicBezTo>
                    <a:pt x="33" y="29"/>
                    <a:pt x="28" y="34"/>
                    <a:pt x="23" y="3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6" name="Freeform 115">
              <a:extLst>
                <a:ext uri="{FF2B5EF4-FFF2-40B4-BE49-F238E27FC236}">
                  <a16:creationId xmlns:a16="http://schemas.microsoft.com/office/drawing/2014/main" id="{53D131E9-BD03-4681-A3AB-2F0A39D3119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217" y="1628"/>
              <a:ext cx="90" cy="102"/>
            </a:xfrm>
            <a:custGeom>
              <a:avLst/>
              <a:gdLst>
                <a:gd name="T0" fmla="*/ 58 w 74"/>
                <a:gd name="T1" fmla="*/ 25 h 83"/>
                <a:gd name="T2" fmla="*/ 62 w 74"/>
                <a:gd name="T3" fmla="*/ 21 h 83"/>
                <a:gd name="T4" fmla="*/ 68 w 74"/>
                <a:gd name="T5" fmla="*/ 12 h 83"/>
                <a:gd name="T6" fmla="*/ 65 w 74"/>
                <a:gd name="T7" fmla="*/ 2 h 83"/>
                <a:gd name="T8" fmla="*/ 58 w 74"/>
                <a:gd name="T9" fmla="*/ 0 h 83"/>
                <a:gd name="T10" fmla="*/ 46 w 74"/>
                <a:gd name="T11" fmla="*/ 5 h 83"/>
                <a:gd name="T12" fmla="*/ 36 w 74"/>
                <a:gd name="T13" fmla="*/ 23 h 83"/>
                <a:gd name="T14" fmla="*/ 27 w 74"/>
                <a:gd name="T15" fmla="*/ 6 h 83"/>
                <a:gd name="T16" fmla="*/ 18 w 74"/>
                <a:gd name="T17" fmla="*/ 2 h 83"/>
                <a:gd name="T18" fmla="*/ 11 w 74"/>
                <a:gd name="T19" fmla="*/ 5 h 83"/>
                <a:gd name="T20" fmla="*/ 12 w 74"/>
                <a:gd name="T21" fmla="*/ 21 h 83"/>
                <a:gd name="T22" fmla="*/ 18 w 74"/>
                <a:gd name="T23" fmla="*/ 25 h 83"/>
                <a:gd name="T24" fmla="*/ 0 w 74"/>
                <a:gd name="T25" fmla="*/ 25 h 83"/>
                <a:gd name="T26" fmla="*/ 0 w 74"/>
                <a:gd name="T27" fmla="*/ 46 h 83"/>
                <a:gd name="T28" fmla="*/ 5 w 74"/>
                <a:gd name="T29" fmla="*/ 46 h 83"/>
                <a:gd name="T30" fmla="*/ 5 w 74"/>
                <a:gd name="T31" fmla="*/ 83 h 83"/>
                <a:gd name="T32" fmla="*/ 68 w 74"/>
                <a:gd name="T33" fmla="*/ 83 h 83"/>
                <a:gd name="T34" fmla="*/ 68 w 74"/>
                <a:gd name="T35" fmla="*/ 46 h 83"/>
                <a:gd name="T36" fmla="*/ 74 w 74"/>
                <a:gd name="T37" fmla="*/ 46 h 83"/>
                <a:gd name="T38" fmla="*/ 74 w 74"/>
                <a:gd name="T39" fmla="*/ 25 h 83"/>
                <a:gd name="T40" fmla="*/ 58 w 74"/>
                <a:gd name="T41" fmla="*/ 25 h 83"/>
                <a:gd name="T42" fmla="*/ 50 w 74"/>
                <a:gd name="T43" fmla="*/ 9 h 83"/>
                <a:gd name="T44" fmla="*/ 58 w 74"/>
                <a:gd name="T45" fmla="*/ 6 h 83"/>
                <a:gd name="T46" fmla="*/ 61 w 74"/>
                <a:gd name="T47" fmla="*/ 7 h 83"/>
                <a:gd name="T48" fmla="*/ 58 w 74"/>
                <a:gd name="T49" fmla="*/ 17 h 83"/>
                <a:gd name="T50" fmla="*/ 46 w 74"/>
                <a:gd name="T51" fmla="*/ 25 h 83"/>
                <a:gd name="T52" fmla="*/ 41 w 74"/>
                <a:gd name="T53" fmla="*/ 25 h 83"/>
                <a:gd name="T54" fmla="*/ 50 w 74"/>
                <a:gd name="T55" fmla="*/ 9 h 83"/>
                <a:gd name="T56" fmla="*/ 14 w 74"/>
                <a:gd name="T57" fmla="*/ 12 h 83"/>
                <a:gd name="T58" fmla="*/ 15 w 74"/>
                <a:gd name="T59" fmla="*/ 9 h 83"/>
                <a:gd name="T60" fmla="*/ 18 w 74"/>
                <a:gd name="T61" fmla="*/ 8 h 83"/>
                <a:gd name="T62" fmla="*/ 18 w 74"/>
                <a:gd name="T63" fmla="*/ 8 h 83"/>
                <a:gd name="T64" fmla="*/ 23 w 74"/>
                <a:gd name="T65" fmla="*/ 10 h 83"/>
                <a:gd name="T66" fmla="*/ 29 w 74"/>
                <a:gd name="T67" fmla="*/ 23 h 83"/>
                <a:gd name="T68" fmla="*/ 29 w 74"/>
                <a:gd name="T69" fmla="*/ 23 h 83"/>
                <a:gd name="T70" fmla="*/ 29 w 74"/>
                <a:gd name="T71" fmla="*/ 23 h 83"/>
                <a:gd name="T72" fmla="*/ 16 w 74"/>
                <a:gd name="T73" fmla="*/ 16 h 83"/>
                <a:gd name="T74" fmla="*/ 14 w 74"/>
                <a:gd name="T75" fmla="*/ 12 h 83"/>
                <a:gd name="T76" fmla="*/ 32 w 74"/>
                <a:gd name="T77" fmla="*/ 78 h 83"/>
                <a:gd name="T78" fmla="*/ 11 w 74"/>
                <a:gd name="T79" fmla="*/ 78 h 83"/>
                <a:gd name="T80" fmla="*/ 11 w 74"/>
                <a:gd name="T81" fmla="*/ 43 h 83"/>
                <a:gd name="T82" fmla="*/ 32 w 74"/>
                <a:gd name="T83" fmla="*/ 43 h 83"/>
                <a:gd name="T84" fmla="*/ 32 w 74"/>
                <a:gd name="T85" fmla="*/ 78 h 83"/>
                <a:gd name="T86" fmla="*/ 32 w 74"/>
                <a:gd name="T87" fmla="*/ 41 h 83"/>
                <a:gd name="T88" fmla="*/ 5 w 74"/>
                <a:gd name="T89" fmla="*/ 41 h 83"/>
                <a:gd name="T90" fmla="*/ 5 w 74"/>
                <a:gd name="T91" fmla="*/ 30 h 83"/>
                <a:gd name="T92" fmla="*/ 32 w 74"/>
                <a:gd name="T93" fmla="*/ 30 h 83"/>
                <a:gd name="T94" fmla="*/ 32 w 74"/>
                <a:gd name="T95" fmla="*/ 41 h 83"/>
                <a:gd name="T96" fmla="*/ 63 w 74"/>
                <a:gd name="T97" fmla="*/ 78 h 83"/>
                <a:gd name="T98" fmla="*/ 42 w 74"/>
                <a:gd name="T99" fmla="*/ 78 h 83"/>
                <a:gd name="T100" fmla="*/ 42 w 74"/>
                <a:gd name="T101" fmla="*/ 43 h 83"/>
                <a:gd name="T102" fmla="*/ 63 w 74"/>
                <a:gd name="T103" fmla="*/ 43 h 83"/>
                <a:gd name="T104" fmla="*/ 63 w 74"/>
                <a:gd name="T105" fmla="*/ 78 h 83"/>
                <a:gd name="T106" fmla="*/ 68 w 74"/>
                <a:gd name="T107" fmla="*/ 41 h 83"/>
                <a:gd name="T108" fmla="*/ 42 w 74"/>
                <a:gd name="T109" fmla="*/ 41 h 83"/>
                <a:gd name="T110" fmla="*/ 42 w 74"/>
                <a:gd name="T111" fmla="*/ 30 h 83"/>
                <a:gd name="T112" fmla="*/ 68 w 74"/>
                <a:gd name="T113" fmla="*/ 30 h 83"/>
                <a:gd name="T114" fmla="*/ 68 w 74"/>
                <a:gd name="T115" fmla="*/ 41 h 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</a:cxnLst>
              <a:rect l="0" t="0" r="r" b="b"/>
              <a:pathLst>
                <a:path w="74" h="83">
                  <a:moveTo>
                    <a:pt x="58" y="25"/>
                  </a:moveTo>
                  <a:cubicBezTo>
                    <a:pt x="60" y="24"/>
                    <a:pt x="61" y="23"/>
                    <a:pt x="62" y="21"/>
                  </a:cubicBezTo>
                  <a:cubicBezTo>
                    <a:pt x="65" y="19"/>
                    <a:pt x="67" y="15"/>
                    <a:pt x="68" y="12"/>
                  </a:cubicBezTo>
                  <a:cubicBezTo>
                    <a:pt x="68" y="8"/>
                    <a:pt x="67" y="5"/>
                    <a:pt x="65" y="2"/>
                  </a:cubicBezTo>
                  <a:cubicBezTo>
                    <a:pt x="63" y="1"/>
                    <a:pt x="61" y="0"/>
                    <a:pt x="58" y="0"/>
                  </a:cubicBezTo>
                  <a:cubicBezTo>
                    <a:pt x="54" y="0"/>
                    <a:pt x="49" y="2"/>
                    <a:pt x="46" y="5"/>
                  </a:cubicBezTo>
                  <a:cubicBezTo>
                    <a:pt x="41" y="10"/>
                    <a:pt x="37" y="18"/>
                    <a:pt x="36" y="23"/>
                  </a:cubicBezTo>
                  <a:cubicBezTo>
                    <a:pt x="34" y="18"/>
                    <a:pt x="32" y="11"/>
                    <a:pt x="27" y="6"/>
                  </a:cubicBezTo>
                  <a:cubicBezTo>
                    <a:pt x="24" y="3"/>
                    <a:pt x="21" y="2"/>
                    <a:pt x="18" y="2"/>
                  </a:cubicBezTo>
                  <a:cubicBezTo>
                    <a:pt x="15" y="2"/>
                    <a:pt x="13" y="3"/>
                    <a:pt x="11" y="5"/>
                  </a:cubicBezTo>
                  <a:cubicBezTo>
                    <a:pt x="7" y="9"/>
                    <a:pt x="7" y="16"/>
                    <a:pt x="12" y="21"/>
                  </a:cubicBezTo>
                  <a:cubicBezTo>
                    <a:pt x="14" y="22"/>
                    <a:pt x="16" y="24"/>
                    <a:pt x="18" y="25"/>
                  </a:cubicBezTo>
                  <a:cubicBezTo>
                    <a:pt x="0" y="25"/>
                    <a:pt x="0" y="25"/>
                    <a:pt x="0" y="25"/>
                  </a:cubicBezTo>
                  <a:cubicBezTo>
                    <a:pt x="0" y="46"/>
                    <a:pt x="0" y="46"/>
                    <a:pt x="0" y="46"/>
                  </a:cubicBezTo>
                  <a:cubicBezTo>
                    <a:pt x="5" y="46"/>
                    <a:pt x="5" y="46"/>
                    <a:pt x="5" y="46"/>
                  </a:cubicBezTo>
                  <a:cubicBezTo>
                    <a:pt x="5" y="83"/>
                    <a:pt x="5" y="83"/>
                    <a:pt x="5" y="83"/>
                  </a:cubicBezTo>
                  <a:cubicBezTo>
                    <a:pt x="68" y="83"/>
                    <a:pt x="68" y="83"/>
                    <a:pt x="68" y="83"/>
                  </a:cubicBezTo>
                  <a:cubicBezTo>
                    <a:pt x="68" y="46"/>
                    <a:pt x="68" y="46"/>
                    <a:pt x="68" y="46"/>
                  </a:cubicBezTo>
                  <a:cubicBezTo>
                    <a:pt x="74" y="46"/>
                    <a:pt x="74" y="46"/>
                    <a:pt x="74" y="46"/>
                  </a:cubicBezTo>
                  <a:cubicBezTo>
                    <a:pt x="74" y="25"/>
                    <a:pt x="74" y="25"/>
                    <a:pt x="74" y="25"/>
                  </a:cubicBezTo>
                  <a:lnTo>
                    <a:pt x="58" y="25"/>
                  </a:lnTo>
                  <a:close/>
                  <a:moveTo>
                    <a:pt x="50" y="9"/>
                  </a:moveTo>
                  <a:cubicBezTo>
                    <a:pt x="52" y="7"/>
                    <a:pt x="55" y="6"/>
                    <a:pt x="58" y="6"/>
                  </a:cubicBezTo>
                  <a:cubicBezTo>
                    <a:pt x="59" y="6"/>
                    <a:pt x="60" y="6"/>
                    <a:pt x="61" y="7"/>
                  </a:cubicBezTo>
                  <a:cubicBezTo>
                    <a:pt x="63" y="9"/>
                    <a:pt x="62" y="14"/>
                    <a:pt x="58" y="17"/>
                  </a:cubicBezTo>
                  <a:cubicBezTo>
                    <a:pt x="55" y="21"/>
                    <a:pt x="50" y="23"/>
                    <a:pt x="46" y="25"/>
                  </a:cubicBezTo>
                  <a:cubicBezTo>
                    <a:pt x="41" y="25"/>
                    <a:pt x="41" y="25"/>
                    <a:pt x="41" y="25"/>
                  </a:cubicBezTo>
                  <a:cubicBezTo>
                    <a:pt x="43" y="20"/>
                    <a:pt x="46" y="14"/>
                    <a:pt x="50" y="9"/>
                  </a:cubicBezTo>
                  <a:close/>
                  <a:moveTo>
                    <a:pt x="14" y="12"/>
                  </a:moveTo>
                  <a:cubicBezTo>
                    <a:pt x="14" y="11"/>
                    <a:pt x="14" y="10"/>
                    <a:pt x="15" y="9"/>
                  </a:cubicBezTo>
                  <a:cubicBezTo>
                    <a:pt x="16" y="8"/>
                    <a:pt x="17" y="8"/>
                    <a:pt x="18" y="8"/>
                  </a:cubicBezTo>
                  <a:cubicBezTo>
                    <a:pt x="18" y="8"/>
                    <a:pt x="18" y="8"/>
                    <a:pt x="18" y="8"/>
                  </a:cubicBezTo>
                  <a:cubicBezTo>
                    <a:pt x="19" y="8"/>
                    <a:pt x="21" y="9"/>
                    <a:pt x="23" y="10"/>
                  </a:cubicBezTo>
                  <a:cubicBezTo>
                    <a:pt x="25" y="13"/>
                    <a:pt x="28" y="17"/>
                    <a:pt x="29" y="23"/>
                  </a:cubicBezTo>
                  <a:cubicBezTo>
                    <a:pt x="29" y="23"/>
                    <a:pt x="29" y="23"/>
                    <a:pt x="29" y="23"/>
                  </a:cubicBezTo>
                  <a:cubicBezTo>
                    <a:pt x="29" y="23"/>
                    <a:pt x="29" y="23"/>
                    <a:pt x="29" y="23"/>
                  </a:cubicBezTo>
                  <a:cubicBezTo>
                    <a:pt x="23" y="22"/>
                    <a:pt x="19" y="19"/>
                    <a:pt x="16" y="16"/>
                  </a:cubicBezTo>
                  <a:cubicBezTo>
                    <a:pt x="15" y="15"/>
                    <a:pt x="14" y="13"/>
                    <a:pt x="14" y="12"/>
                  </a:cubicBezTo>
                  <a:close/>
                  <a:moveTo>
                    <a:pt x="32" y="78"/>
                  </a:moveTo>
                  <a:cubicBezTo>
                    <a:pt x="11" y="78"/>
                    <a:pt x="11" y="78"/>
                    <a:pt x="11" y="78"/>
                  </a:cubicBezTo>
                  <a:cubicBezTo>
                    <a:pt x="11" y="43"/>
                    <a:pt x="11" y="43"/>
                    <a:pt x="11" y="43"/>
                  </a:cubicBezTo>
                  <a:cubicBezTo>
                    <a:pt x="32" y="43"/>
                    <a:pt x="32" y="43"/>
                    <a:pt x="32" y="43"/>
                  </a:cubicBezTo>
                  <a:lnTo>
                    <a:pt x="32" y="78"/>
                  </a:lnTo>
                  <a:close/>
                  <a:moveTo>
                    <a:pt x="32" y="41"/>
                  </a:moveTo>
                  <a:cubicBezTo>
                    <a:pt x="5" y="41"/>
                    <a:pt x="5" y="41"/>
                    <a:pt x="5" y="41"/>
                  </a:cubicBezTo>
                  <a:cubicBezTo>
                    <a:pt x="5" y="30"/>
                    <a:pt x="5" y="30"/>
                    <a:pt x="5" y="30"/>
                  </a:cubicBezTo>
                  <a:cubicBezTo>
                    <a:pt x="32" y="30"/>
                    <a:pt x="32" y="30"/>
                    <a:pt x="32" y="30"/>
                  </a:cubicBezTo>
                  <a:lnTo>
                    <a:pt x="32" y="41"/>
                  </a:lnTo>
                  <a:close/>
                  <a:moveTo>
                    <a:pt x="63" y="78"/>
                  </a:moveTo>
                  <a:cubicBezTo>
                    <a:pt x="42" y="78"/>
                    <a:pt x="42" y="78"/>
                    <a:pt x="42" y="78"/>
                  </a:cubicBezTo>
                  <a:cubicBezTo>
                    <a:pt x="42" y="43"/>
                    <a:pt x="42" y="43"/>
                    <a:pt x="42" y="43"/>
                  </a:cubicBezTo>
                  <a:cubicBezTo>
                    <a:pt x="63" y="43"/>
                    <a:pt x="63" y="43"/>
                    <a:pt x="63" y="43"/>
                  </a:cubicBezTo>
                  <a:lnTo>
                    <a:pt x="63" y="78"/>
                  </a:lnTo>
                  <a:close/>
                  <a:moveTo>
                    <a:pt x="68" y="41"/>
                  </a:moveTo>
                  <a:cubicBezTo>
                    <a:pt x="42" y="41"/>
                    <a:pt x="42" y="41"/>
                    <a:pt x="42" y="41"/>
                  </a:cubicBezTo>
                  <a:cubicBezTo>
                    <a:pt x="42" y="30"/>
                    <a:pt x="42" y="30"/>
                    <a:pt x="42" y="30"/>
                  </a:cubicBezTo>
                  <a:cubicBezTo>
                    <a:pt x="68" y="30"/>
                    <a:pt x="68" y="30"/>
                    <a:pt x="68" y="30"/>
                  </a:cubicBezTo>
                  <a:lnTo>
                    <a:pt x="68" y="4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7" name="Freeform 116">
              <a:extLst>
                <a:ext uri="{FF2B5EF4-FFF2-40B4-BE49-F238E27FC236}">
                  <a16:creationId xmlns:a16="http://schemas.microsoft.com/office/drawing/2014/main" id="{F09A3E11-059F-45F5-BA95-C25EACA6ED9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285" y="1992"/>
              <a:ext cx="42" cy="79"/>
            </a:xfrm>
            <a:custGeom>
              <a:avLst/>
              <a:gdLst>
                <a:gd name="T0" fmla="*/ 23 w 34"/>
                <a:gd name="T1" fmla="*/ 64 h 65"/>
                <a:gd name="T2" fmla="*/ 23 w 34"/>
                <a:gd name="T3" fmla="*/ 64 h 65"/>
                <a:gd name="T4" fmla="*/ 33 w 34"/>
                <a:gd name="T5" fmla="*/ 49 h 65"/>
                <a:gd name="T6" fmla="*/ 30 w 34"/>
                <a:gd name="T7" fmla="*/ 34 h 65"/>
                <a:gd name="T8" fmla="*/ 15 w 34"/>
                <a:gd name="T9" fmla="*/ 24 h 65"/>
                <a:gd name="T10" fmla="*/ 15 w 34"/>
                <a:gd name="T11" fmla="*/ 24 h 65"/>
                <a:gd name="T12" fmla="*/ 14 w 34"/>
                <a:gd name="T13" fmla="*/ 25 h 65"/>
                <a:gd name="T14" fmla="*/ 15 w 34"/>
                <a:gd name="T15" fmla="*/ 30 h 65"/>
                <a:gd name="T16" fmla="*/ 16 w 34"/>
                <a:gd name="T17" fmla="*/ 30 h 65"/>
                <a:gd name="T18" fmla="*/ 17 w 34"/>
                <a:gd name="T19" fmla="*/ 30 h 65"/>
                <a:gd name="T20" fmla="*/ 24 w 34"/>
                <a:gd name="T21" fmla="*/ 35 h 65"/>
                <a:gd name="T22" fmla="*/ 27 w 34"/>
                <a:gd name="T23" fmla="*/ 51 h 65"/>
                <a:gd name="T24" fmla="*/ 22 w 34"/>
                <a:gd name="T25" fmla="*/ 58 h 65"/>
                <a:gd name="T26" fmla="*/ 22 w 34"/>
                <a:gd name="T27" fmla="*/ 58 h 65"/>
                <a:gd name="T28" fmla="*/ 14 w 34"/>
                <a:gd name="T29" fmla="*/ 53 h 65"/>
                <a:gd name="T30" fmla="*/ 13 w 34"/>
                <a:gd name="T31" fmla="*/ 46 h 65"/>
                <a:gd name="T32" fmla="*/ 6 w 34"/>
                <a:gd name="T33" fmla="*/ 43 h 65"/>
                <a:gd name="T34" fmla="*/ 8 w 34"/>
                <a:gd name="T35" fmla="*/ 54 h 65"/>
                <a:gd name="T36" fmla="*/ 23 w 34"/>
                <a:gd name="T37" fmla="*/ 64 h 65"/>
                <a:gd name="T38" fmla="*/ 19 w 34"/>
                <a:gd name="T39" fmla="*/ 41 h 65"/>
                <a:gd name="T40" fmla="*/ 20 w 34"/>
                <a:gd name="T41" fmla="*/ 41 h 65"/>
                <a:gd name="T42" fmla="*/ 19 w 34"/>
                <a:gd name="T43" fmla="*/ 35 h 65"/>
                <a:gd name="T44" fmla="*/ 18 w 34"/>
                <a:gd name="T45" fmla="*/ 36 h 65"/>
                <a:gd name="T46" fmla="*/ 17 w 34"/>
                <a:gd name="T47" fmla="*/ 36 h 65"/>
                <a:gd name="T48" fmla="*/ 10 w 34"/>
                <a:gd name="T49" fmla="*/ 31 h 65"/>
                <a:gd name="T50" fmla="*/ 7 w 34"/>
                <a:gd name="T51" fmla="*/ 15 h 65"/>
                <a:gd name="T52" fmla="*/ 12 w 34"/>
                <a:gd name="T53" fmla="*/ 7 h 65"/>
                <a:gd name="T54" fmla="*/ 12 w 34"/>
                <a:gd name="T55" fmla="*/ 7 h 65"/>
                <a:gd name="T56" fmla="*/ 20 w 34"/>
                <a:gd name="T57" fmla="*/ 12 h 65"/>
                <a:gd name="T58" fmla="*/ 21 w 34"/>
                <a:gd name="T59" fmla="*/ 19 h 65"/>
                <a:gd name="T60" fmla="*/ 28 w 34"/>
                <a:gd name="T61" fmla="*/ 22 h 65"/>
                <a:gd name="T62" fmla="*/ 26 w 34"/>
                <a:gd name="T63" fmla="*/ 11 h 65"/>
                <a:gd name="T64" fmla="*/ 11 w 34"/>
                <a:gd name="T65" fmla="*/ 2 h 65"/>
                <a:gd name="T66" fmla="*/ 11 w 34"/>
                <a:gd name="T67" fmla="*/ 2 h 65"/>
                <a:gd name="T68" fmla="*/ 1 w 34"/>
                <a:gd name="T69" fmla="*/ 16 h 65"/>
                <a:gd name="T70" fmla="*/ 4 w 34"/>
                <a:gd name="T71" fmla="*/ 32 h 65"/>
                <a:gd name="T72" fmla="*/ 19 w 34"/>
                <a:gd name="T73" fmla="*/ 41 h 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34" h="65">
                  <a:moveTo>
                    <a:pt x="23" y="64"/>
                  </a:moveTo>
                  <a:cubicBezTo>
                    <a:pt x="23" y="64"/>
                    <a:pt x="23" y="64"/>
                    <a:pt x="23" y="64"/>
                  </a:cubicBezTo>
                  <a:cubicBezTo>
                    <a:pt x="30" y="63"/>
                    <a:pt x="34" y="56"/>
                    <a:pt x="33" y="49"/>
                  </a:cubicBezTo>
                  <a:cubicBezTo>
                    <a:pt x="30" y="34"/>
                    <a:pt x="30" y="34"/>
                    <a:pt x="30" y="34"/>
                  </a:cubicBezTo>
                  <a:cubicBezTo>
                    <a:pt x="29" y="27"/>
                    <a:pt x="22" y="23"/>
                    <a:pt x="15" y="24"/>
                  </a:cubicBezTo>
                  <a:cubicBezTo>
                    <a:pt x="15" y="24"/>
                    <a:pt x="15" y="24"/>
                    <a:pt x="15" y="24"/>
                  </a:cubicBezTo>
                  <a:cubicBezTo>
                    <a:pt x="15" y="24"/>
                    <a:pt x="14" y="25"/>
                    <a:pt x="14" y="25"/>
                  </a:cubicBezTo>
                  <a:cubicBezTo>
                    <a:pt x="15" y="30"/>
                    <a:pt x="15" y="30"/>
                    <a:pt x="15" y="30"/>
                  </a:cubicBezTo>
                  <a:cubicBezTo>
                    <a:pt x="15" y="30"/>
                    <a:pt x="16" y="30"/>
                    <a:pt x="16" y="30"/>
                  </a:cubicBezTo>
                  <a:cubicBezTo>
                    <a:pt x="17" y="30"/>
                    <a:pt x="17" y="30"/>
                    <a:pt x="17" y="30"/>
                  </a:cubicBezTo>
                  <a:cubicBezTo>
                    <a:pt x="20" y="29"/>
                    <a:pt x="24" y="31"/>
                    <a:pt x="24" y="35"/>
                  </a:cubicBezTo>
                  <a:cubicBezTo>
                    <a:pt x="27" y="51"/>
                    <a:pt x="27" y="51"/>
                    <a:pt x="27" y="51"/>
                  </a:cubicBezTo>
                  <a:cubicBezTo>
                    <a:pt x="28" y="54"/>
                    <a:pt x="26" y="58"/>
                    <a:pt x="22" y="58"/>
                  </a:cubicBezTo>
                  <a:cubicBezTo>
                    <a:pt x="22" y="58"/>
                    <a:pt x="22" y="58"/>
                    <a:pt x="22" y="58"/>
                  </a:cubicBezTo>
                  <a:cubicBezTo>
                    <a:pt x="18" y="59"/>
                    <a:pt x="15" y="57"/>
                    <a:pt x="14" y="53"/>
                  </a:cubicBezTo>
                  <a:cubicBezTo>
                    <a:pt x="13" y="46"/>
                    <a:pt x="13" y="46"/>
                    <a:pt x="13" y="46"/>
                  </a:cubicBezTo>
                  <a:cubicBezTo>
                    <a:pt x="10" y="46"/>
                    <a:pt x="8" y="45"/>
                    <a:pt x="6" y="43"/>
                  </a:cubicBezTo>
                  <a:cubicBezTo>
                    <a:pt x="8" y="54"/>
                    <a:pt x="8" y="54"/>
                    <a:pt x="8" y="54"/>
                  </a:cubicBezTo>
                  <a:cubicBezTo>
                    <a:pt x="10" y="61"/>
                    <a:pt x="16" y="65"/>
                    <a:pt x="23" y="64"/>
                  </a:cubicBezTo>
                  <a:close/>
                  <a:moveTo>
                    <a:pt x="19" y="41"/>
                  </a:moveTo>
                  <a:cubicBezTo>
                    <a:pt x="19" y="41"/>
                    <a:pt x="20" y="41"/>
                    <a:pt x="20" y="41"/>
                  </a:cubicBezTo>
                  <a:cubicBezTo>
                    <a:pt x="19" y="35"/>
                    <a:pt x="19" y="35"/>
                    <a:pt x="19" y="35"/>
                  </a:cubicBezTo>
                  <a:cubicBezTo>
                    <a:pt x="19" y="36"/>
                    <a:pt x="18" y="36"/>
                    <a:pt x="18" y="36"/>
                  </a:cubicBezTo>
                  <a:cubicBezTo>
                    <a:pt x="17" y="36"/>
                    <a:pt x="17" y="36"/>
                    <a:pt x="17" y="36"/>
                  </a:cubicBezTo>
                  <a:cubicBezTo>
                    <a:pt x="14" y="37"/>
                    <a:pt x="10" y="34"/>
                    <a:pt x="10" y="31"/>
                  </a:cubicBezTo>
                  <a:cubicBezTo>
                    <a:pt x="7" y="15"/>
                    <a:pt x="7" y="15"/>
                    <a:pt x="7" y="15"/>
                  </a:cubicBezTo>
                  <a:cubicBezTo>
                    <a:pt x="6" y="11"/>
                    <a:pt x="8" y="8"/>
                    <a:pt x="12" y="7"/>
                  </a:cubicBezTo>
                  <a:cubicBezTo>
                    <a:pt x="12" y="7"/>
                    <a:pt x="12" y="7"/>
                    <a:pt x="12" y="7"/>
                  </a:cubicBezTo>
                  <a:cubicBezTo>
                    <a:pt x="16" y="6"/>
                    <a:pt x="19" y="9"/>
                    <a:pt x="20" y="12"/>
                  </a:cubicBezTo>
                  <a:cubicBezTo>
                    <a:pt x="21" y="19"/>
                    <a:pt x="21" y="19"/>
                    <a:pt x="21" y="19"/>
                  </a:cubicBezTo>
                  <a:cubicBezTo>
                    <a:pt x="24" y="20"/>
                    <a:pt x="26" y="21"/>
                    <a:pt x="28" y="22"/>
                  </a:cubicBezTo>
                  <a:cubicBezTo>
                    <a:pt x="26" y="11"/>
                    <a:pt x="26" y="11"/>
                    <a:pt x="26" y="11"/>
                  </a:cubicBezTo>
                  <a:cubicBezTo>
                    <a:pt x="24" y="5"/>
                    <a:pt x="18" y="0"/>
                    <a:pt x="11" y="2"/>
                  </a:cubicBezTo>
                  <a:cubicBezTo>
                    <a:pt x="11" y="2"/>
                    <a:pt x="11" y="2"/>
                    <a:pt x="11" y="2"/>
                  </a:cubicBezTo>
                  <a:cubicBezTo>
                    <a:pt x="4" y="3"/>
                    <a:pt x="0" y="10"/>
                    <a:pt x="1" y="16"/>
                  </a:cubicBezTo>
                  <a:cubicBezTo>
                    <a:pt x="4" y="32"/>
                    <a:pt x="4" y="32"/>
                    <a:pt x="4" y="32"/>
                  </a:cubicBezTo>
                  <a:cubicBezTo>
                    <a:pt x="5" y="38"/>
                    <a:pt x="12" y="43"/>
                    <a:pt x="19" y="4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8" name="Freeform 117">
              <a:extLst>
                <a:ext uri="{FF2B5EF4-FFF2-40B4-BE49-F238E27FC236}">
                  <a16:creationId xmlns:a16="http://schemas.microsoft.com/office/drawing/2014/main" id="{55182ADD-990D-44C6-AB2A-73DC64A167BA}"/>
                </a:ext>
              </a:extLst>
            </p:cNvPr>
            <p:cNvSpPr>
              <a:spLocks/>
            </p:cNvSpPr>
            <p:nvPr/>
          </p:nvSpPr>
          <p:spPr bwMode="auto">
            <a:xfrm>
              <a:off x="3315" y="1226"/>
              <a:ext cx="113" cy="113"/>
            </a:xfrm>
            <a:custGeom>
              <a:avLst/>
              <a:gdLst>
                <a:gd name="T0" fmla="*/ 29 w 92"/>
                <a:gd name="T1" fmla="*/ 17 h 92"/>
                <a:gd name="T2" fmla="*/ 92 w 92"/>
                <a:gd name="T3" fmla="*/ 0 h 92"/>
                <a:gd name="T4" fmla="*/ 92 w 92"/>
                <a:gd name="T5" fmla="*/ 6 h 92"/>
                <a:gd name="T6" fmla="*/ 92 w 92"/>
                <a:gd name="T7" fmla="*/ 17 h 92"/>
                <a:gd name="T8" fmla="*/ 92 w 92"/>
                <a:gd name="T9" fmla="*/ 66 h 92"/>
                <a:gd name="T10" fmla="*/ 72 w 92"/>
                <a:gd name="T11" fmla="*/ 80 h 92"/>
                <a:gd name="T12" fmla="*/ 52 w 92"/>
                <a:gd name="T13" fmla="*/ 66 h 92"/>
                <a:gd name="T14" fmla="*/ 72 w 92"/>
                <a:gd name="T15" fmla="*/ 52 h 92"/>
                <a:gd name="T16" fmla="*/ 81 w 92"/>
                <a:gd name="T17" fmla="*/ 53 h 92"/>
                <a:gd name="T18" fmla="*/ 81 w 92"/>
                <a:gd name="T19" fmla="*/ 23 h 92"/>
                <a:gd name="T20" fmla="*/ 41 w 92"/>
                <a:gd name="T21" fmla="*/ 34 h 92"/>
                <a:gd name="T22" fmla="*/ 41 w 92"/>
                <a:gd name="T23" fmla="*/ 77 h 92"/>
                <a:gd name="T24" fmla="*/ 21 w 92"/>
                <a:gd name="T25" fmla="*/ 92 h 92"/>
                <a:gd name="T26" fmla="*/ 0 w 92"/>
                <a:gd name="T27" fmla="*/ 77 h 92"/>
                <a:gd name="T28" fmla="*/ 21 w 92"/>
                <a:gd name="T29" fmla="*/ 63 h 92"/>
                <a:gd name="T30" fmla="*/ 29 w 92"/>
                <a:gd name="T31" fmla="*/ 64 h 92"/>
                <a:gd name="T32" fmla="*/ 29 w 92"/>
                <a:gd name="T33" fmla="*/ 34 h 92"/>
                <a:gd name="T34" fmla="*/ 29 w 92"/>
                <a:gd name="T35" fmla="*/ 17 h 9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92" h="92">
                  <a:moveTo>
                    <a:pt x="29" y="17"/>
                  </a:moveTo>
                  <a:cubicBezTo>
                    <a:pt x="92" y="0"/>
                    <a:pt x="92" y="0"/>
                    <a:pt x="92" y="0"/>
                  </a:cubicBezTo>
                  <a:cubicBezTo>
                    <a:pt x="92" y="6"/>
                    <a:pt x="92" y="6"/>
                    <a:pt x="92" y="6"/>
                  </a:cubicBezTo>
                  <a:cubicBezTo>
                    <a:pt x="92" y="17"/>
                    <a:pt x="92" y="17"/>
                    <a:pt x="92" y="17"/>
                  </a:cubicBezTo>
                  <a:cubicBezTo>
                    <a:pt x="92" y="66"/>
                    <a:pt x="92" y="66"/>
                    <a:pt x="92" y="66"/>
                  </a:cubicBezTo>
                  <a:cubicBezTo>
                    <a:pt x="92" y="74"/>
                    <a:pt x="83" y="80"/>
                    <a:pt x="72" y="80"/>
                  </a:cubicBezTo>
                  <a:cubicBezTo>
                    <a:pt x="61" y="80"/>
                    <a:pt x="52" y="74"/>
                    <a:pt x="52" y="66"/>
                  </a:cubicBezTo>
                  <a:cubicBezTo>
                    <a:pt x="52" y="58"/>
                    <a:pt x="61" y="52"/>
                    <a:pt x="72" y="52"/>
                  </a:cubicBezTo>
                  <a:cubicBezTo>
                    <a:pt x="75" y="52"/>
                    <a:pt x="78" y="52"/>
                    <a:pt x="81" y="53"/>
                  </a:cubicBezTo>
                  <a:cubicBezTo>
                    <a:pt x="81" y="23"/>
                    <a:pt x="81" y="23"/>
                    <a:pt x="81" y="23"/>
                  </a:cubicBezTo>
                  <a:cubicBezTo>
                    <a:pt x="41" y="34"/>
                    <a:pt x="41" y="34"/>
                    <a:pt x="41" y="34"/>
                  </a:cubicBezTo>
                  <a:cubicBezTo>
                    <a:pt x="41" y="77"/>
                    <a:pt x="41" y="77"/>
                    <a:pt x="41" y="77"/>
                  </a:cubicBezTo>
                  <a:cubicBezTo>
                    <a:pt x="41" y="85"/>
                    <a:pt x="32" y="92"/>
                    <a:pt x="21" y="92"/>
                  </a:cubicBezTo>
                  <a:cubicBezTo>
                    <a:pt x="9" y="92"/>
                    <a:pt x="0" y="85"/>
                    <a:pt x="0" y="77"/>
                  </a:cubicBezTo>
                  <a:cubicBezTo>
                    <a:pt x="0" y="70"/>
                    <a:pt x="9" y="63"/>
                    <a:pt x="21" y="63"/>
                  </a:cubicBezTo>
                  <a:cubicBezTo>
                    <a:pt x="24" y="63"/>
                    <a:pt x="27" y="64"/>
                    <a:pt x="29" y="64"/>
                  </a:cubicBezTo>
                  <a:cubicBezTo>
                    <a:pt x="29" y="34"/>
                    <a:pt x="29" y="34"/>
                    <a:pt x="29" y="34"/>
                  </a:cubicBezTo>
                  <a:lnTo>
                    <a:pt x="29" y="1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19" name="Freeform 118">
              <a:extLst>
                <a:ext uri="{FF2B5EF4-FFF2-40B4-BE49-F238E27FC236}">
                  <a16:creationId xmlns:a16="http://schemas.microsoft.com/office/drawing/2014/main" id="{E9506ACC-3EED-42A6-99EA-260E28A11BC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052" y="2198"/>
              <a:ext cx="87" cy="77"/>
            </a:xfrm>
            <a:custGeom>
              <a:avLst/>
              <a:gdLst>
                <a:gd name="T0" fmla="*/ 30 w 71"/>
                <a:gd name="T1" fmla="*/ 0 h 63"/>
                <a:gd name="T2" fmla="*/ 30 w 71"/>
                <a:gd name="T3" fmla="*/ 0 h 63"/>
                <a:gd name="T4" fmla="*/ 59 w 71"/>
                <a:gd name="T5" fmla="*/ 24 h 63"/>
                <a:gd name="T6" fmla="*/ 30 w 71"/>
                <a:gd name="T7" fmla="*/ 48 h 63"/>
                <a:gd name="T8" fmla="*/ 25 w 71"/>
                <a:gd name="T9" fmla="*/ 48 h 63"/>
                <a:gd name="T10" fmla="*/ 4 w 71"/>
                <a:gd name="T11" fmla="*/ 56 h 63"/>
                <a:gd name="T12" fmla="*/ 4 w 71"/>
                <a:gd name="T13" fmla="*/ 54 h 63"/>
                <a:gd name="T14" fmla="*/ 11 w 71"/>
                <a:gd name="T15" fmla="*/ 45 h 63"/>
                <a:gd name="T16" fmla="*/ 11 w 71"/>
                <a:gd name="T17" fmla="*/ 43 h 63"/>
                <a:gd name="T18" fmla="*/ 0 w 71"/>
                <a:gd name="T19" fmla="*/ 24 h 63"/>
                <a:gd name="T20" fmla="*/ 30 w 71"/>
                <a:gd name="T21" fmla="*/ 0 h 63"/>
                <a:gd name="T22" fmla="*/ 62 w 71"/>
                <a:gd name="T23" fmla="*/ 54 h 63"/>
                <a:gd name="T24" fmla="*/ 67 w 71"/>
                <a:gd name="T25" fmla="*/ 62 h 63"/>
                <a:gd name="T26" fmla="*/ 67 w 71"/>
                <a:gd name="T27" fmla="*/ 63 h 63"/>
                <a:gd name="T28" fmla="*/ 50 w 71"/>
                <a:gd name="T29" fmla="*/ 57 h 63"/>
                <a:gd name="T30" fmla="*/ 46 w 71"/>
                <a:gd name="T31" fmla="*/ 57 h 63"/>
                <a:gd name="T32" fmla="*/ 30 w 71"/>
                <a:gd name="T33" fmla="*/ 53 h 63"/>
                <a:gd name="T34" fmla="*/ 54 w 71"/>
                <a:gd name="T35" fmla="*/ 45 h 63"/>
                <a:gd name="T36" fmla="*/ 61 w 71"/>
                <a:gd name="T37" fmla="*/ 36 h 63"/>
                <a:gd name="T38" fmla="*/ 64 w 71"/>
                <a:gd name="T39" fmla="*/ 24 h 63"/>
                <a:gd name="T40" fmla="*/ 64 w 71"/>
                <a:gd name="T41" fmla="*/ 22 h 63"/>
                <a:gd name="T42" fmla="*/ 71 w 71"/>
                <a:gd name="T43" fmla="*/ 37 h 63"/>
                <a:gd name="T44" fmla="*/ 62 w 71"/>
                <a:gd name="T45" fmla="*/ 53 h 63"/>
                <a:gd name="T46" fmla="*/ 62 w 71"/>
                <a:gd name="T47" fmla="*/ 54 h 6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71" h="63">
                  <a:moveTo>
                    <a:pt x="30" y="0"/>
                  </a:moveTo>
                  <a:cubicBezTo>
                    <a:pt x="30" y="0"/>
                    <a:pt x="30" y="0"/>
                    <a:pt x="30" y="0"/>
                  </a:cubicBezTo>
                  <a:cubicBezTo>
                    <a:pt x="46" y="0"/>
                    <a:pt x="59" y="11"/>
                    <a:pt x="59" y="24"/>
                  </a:cubicBezTo>
                  <a:cubicBezTo>
                    <a:pt x="59" y="38"/>
                    <a:pt x="46" y="48"/>
                    <a:pt x="30" y="48"/>
                  </a:cubicBezTo>
                  <a:cubicBezTo>
                    <a:pt x="28" y="48"/>
                    <a:pt x="27" y="48"/>
                    <a:pt x="25" y="48"/>
                  </a:cubicBezTo>
                  <a:cubicBezTo>
                    <a:pt x="19" y="54"/>
                    <a:pt x="11" y="55"/>
                    <a:pt x="4" y="56"/>
                  </a:cubicBezTo>
                  <a:cubicBezTo>
                    <a:pt x="4" y="54"/>
                    <a:pt x="4" y="54"/>
                    <a:pt x="4" y="54"/>
                  </a:cubicBezTo>
                  <a:cubicBezTo>
                    <a:pt x="8" y="52"/>
                    <a:pt x="11" y="49"/>
                    <a:pt x="11" y="45"/>
                  </a:cubicBezTo>
                  <a:cubicBezTo>
                    <a:pt x="11" y="44"/>
                    <a:pt x="11" y="43"/>
                    <a:pt x="11" y="43"/>
                  </a:cubicBezTo>
                  <a:cubicBezTo>
                    <a:pt x="4" y="39"/>
                    <a:pt x="0" y="32"/>
                    <a:pt x="0" y="24"/>
                  </a:cubicBezTo>
                  <a:cubicBezTo>
                    <a:pt x="0" y="11"/>
                    <a:pt x="13" y="0"/>
                    <a:pt x="30" y="0"/>
                  </a:cubicBezTo>
                  <a:close/>
                  <a:moveTo>
                    <a:pt x="62" y="54"/>
                  </a:moveTo>
                  <a:cubicBezTo>
                    <a:pt x="62" y="57"/>
                    <a:pt x="64" y="60"/>
                    <a:pt x="67" y="62"/>
                  </a:cubicBezTo>
                  <a:cubicBezTo>
                    <a:pt x="67" y="63"/>
                    <a:pt x="67" y="63"/>
                    <a:pt x="67" y="63"/>
                  </a:cubicBezTo>
                  <a:cubicBezTo>
                    <a:pt x="61" y="63"/>
                    <a:pt x="55" y="62"/>
                    <a:pt x="50" y="57"/>
                  </a:cubicBezTo>
                  <a:cubicBezTo>
                    <a:pt x="48" y="57"/>
                    <a:pt x="47" y="57"/>
                    <a:pt x="46" y="57"/>
                  </a:cubicBezTo>
                  <a:cubicBezTo>
                    <a:pt x="40" y="57"/>
                    <a:pt x="34" y="56"/>
                    <a:pt x="30" y="53"/>
                  </a:cubicBezTo>
                  <a:cubicBezTo>
                    <a:pt x="39" y="53"/>
                    <a:pt x="47" y="50"/>
                    <a:pt x="54" y="45"/>
                  </a:cubicBezTo>
                  <a:cubicBezTo>
                    <a:pt x="57" y="42"/>
                    <a:pt x="59" y="39"/>
                    <a:pt x="61" y="36"/>
                  </a:cubicBezTo>
                  <a:cubicBezTo>
                    <a:pt x="63" y="32"/>
                    <a:pt x="64" y="28"/>
                    <a:pt x="64" y="24"/>
                  </a:cubicBezTo>
                  <a:cubicBezTo>
                    <a:pt x="64" y="24"/>
                    <a:pt x="64" y="23"/>
                    <a:pt x="64" y="22"/>
                  </a:cubicBezTo>
                  <a:cubicBezTo>
                    <a:pt x="68" y="26"/>
                    <a:pt x="71" y="31"/>
                    <a:pt x="71" y="37"/>
                  </a:cubicBezTo>
                  <a:cubicBezTo>
                    <a:pt x="71" y="43"/>
                    <a:pt x="67" y="49"/>
                    <a:pt x="62" y="53"/>
                  </a:cubicBezTo>
                  <a:cubicBezTo>
                    <a:pt x="62" y="53"/>
                    <a:pt x="62" y="54"/>
                    <a:pt x="62" y="5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0" name="Freeform 119">
              <a:extLst>
                <a:ext uri="{FF2B5EF4-FFF2-40B4-BE49-F238E27FC236}">
                  <a16:creationId xmlns:a16="http://schemas.microsoft.com/office/drawing/2014/main" id="{C73FB60A-4137-492A-8963-4106816DB68E}"/>
                </a:ext>
              </a:extLst>
            </p:cNvPr>
            <p:cNvSpPr>
              <a:spLocks/>
            </p:cNvSpPr>
            <p:nvPr/>
          </p:nvSpPr>
          <p:spPr bwMode="auto">
            <a:xfrm>
              <a:off x="3122" y="2035"/>
              <a:ext cx="80" cy="78"/>
            </a:xfrm>
            <a:custGeom>
              <a:avLst/>
              <a:gdLst>
                <a:gd name="T0" fmla="*/ 65 w 65"/>
                <a:gd name="T1" fmla="*/ 24 h 64"/>
                <a:gd name="T2" fmla="*/ 41 w 65"/>
                <a:gd name="T3" fmla="*/ 24 h 64"/>
                <a:gd name="T4" fmla="*/ 50 w 65"/>
                <a:gd name="T5" fmla="*/ 15 h 64"/>
                <a:gd name="T6" fmla="*/ 33 w 65"/>
                <a:gd name="T7" fmla="*/ 8 h 64"/>
                <a:gd name="T8" fmla="*/ 16 w 65"/>
                <a:gd name="T9" fmla="*/ 15 h 64"/>
                <a:gd name="T10" fmla="*/ 9 w 65"/>
                <a:gd name="T11" fmla="*/ 32 h 64"/>
                <a:gd name="T12" fmla="*/ 16 w 65"/>
                <a:gd name="T13" fmla="*/ 49 h 64"/>
                <a:gd name="T14" fmla="*/ 33 w 65"/>
                <a:gd name="T15" fmla="*/ 56 h 64"/>
                <a:gd name="T16" fmla="*/ 50 w 65"/>
                <a:gd name="T17" fmla="*/ 49 h 64"/>
                <a:gd name="T18" fmla="*/ 51 w 65"/>
                <a:gd name="T19" fmla="*/ 48 h 64"/>
                <a:gd name="T20" fmla="*/ 57 w 65"/>
                <a:gd name="T21" fmla="*/ 53 h 64"/>
                <a:gd name="T22" fmla="*/ 33 w 65"/>
                <a:gd name="T23" fmla="*/ 64 h 64"/>
                <a:gd name="T24" fmla="*/ 0 w 65"/>
                <a:gd name="T25" fmla="*/ 32 h 64"/>
                <a:gd name="T26" fmla="*/ 33 w 65"/>
                <a:gd name="T27" fmla="*/ 0 h 64"/>
                <a:gd name="T28" fmla="*/ 56 w 65"/>
                <a:gd name="T29" fmla="*/ 9 h 64"/>
                <a:gd name="T30" fmla="*/ 65 w 65"/>
                <a:gd name="T31" fmla="*/ 0 h 64"/>
                <a:gd name="T32" fmla="*/ 65 w 65"/>
                <a:gd name="T33" fmla="*/ 24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65" h="64">
                  <a:moveTo>
                    <a:pt x="65" y="24"/>
                  </a:moveTo>
                  <a:cubicBezTo>
                    <a:pt x="41" y="24"/>
                    <a:pt x="41" y="24"/>
                    <a:pt x="41" y="24"/>
                  </a:cubicBezTo>
                  <a:cubicBezTo>
                    <a:pt x="50" y="15"/>
                    <a:pt x="50" y="15"/>
                    <a:pt x="50" y="15"/>
                  </a:cubicBezTo>
                  <a:cubicBezTo>
                    <a:pt x="45" y="10"/>
                    <a:pt x="39" y="8"/>
                    <a:pt x="33" y="8"/>
                  </a:cubicBezTo>
                  <a:cubicBezTo>
                    <a:pt x="26" y="8"/>
                    <a:pt x="20" y="10"/>
                    <a:pt x="16" y="15"/>
                  </a:cubicBezTo>
                  <a:cubicBezTo>
                    <a:pt x="11" y="20"/>
                    <a:pt x="9" y="26"/>
                    <a:pt x="9" y="32"/>
                  </a:cubicBezTo>
                  <a:cubicBezTo>
                    <a:pt x="9" y="39"/>
                    <a:pt x="11" y="45"/>
                    <a:pt x="16" y="49"/>
                  </a:cubicBezTo>
                  <a:cubicBezTo>
                    <a:pt x="20" y="54"/>
                    <a:pt x="26" y="56"/>
                    <a:pt x="33" y="56"/>
                  </a:cubicBezTo>
                  <a:cubicBezTo>
                    <a:pt x="39" y="56"/>
                    <a:pt x="45" y="54"/>
                    <a:pt x="50" y="49"/>
                  </a:cubicBezTo>
                  <a:cubicBezTo>
                    <a:pt x="50" y="49"/>
                    <a:pt x="51" y="48"/>
                    <a:pt x="51" y="48"/>
                  </a:cubicBezTo>
                  <a:cubicBezTo>
                    <a:pt x="57" y="53"/>
                    <a:pt x="57" y="53"/>
                    <a:pt x="57" y="53"/>
                  </a:cubicBezTo>
                  <a:cubicBezTo>
                    <a:pt x="51" y="60"/>
                    <a:pt x="43" y="64"/>
                    <a:pt x="33" y="64"/>
                  </a:cubicBezTo>
                  <a:cubicBezTo>
                    <a:pt x="15" y="64"/>
                    <a:pt x="0" y="50"/>
                    <a:pt x="0" y="32"/>
                  </a:cubicBezTo>
                  <a:cubicBezTo>
                    <a:pt x="0" y="14"/>
                    <a:pt x="15" y="0"/>
                    <a:pt x="33" y="0"/>
                  </a:cubicBezTo>
                  <a:cubicBezTo>
                    <a:pt x="42" y="0"/>
                    <a:pt x="50" y="3"/>
                    <a:pt x="56" y="9"/>
                  </a:cubicBezTo>
                  <a:cubicBezTo>
                    <a:pt x="65" y="0"/>
                    <a:pt x="65" y="0"/>
                    <a:pt x="65" y="0"/>
                  </a:cubicBezTo>
                  <a:lnTo>
                    <a:pt x="65" y="2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1" name="Freeform 120">
              <a:extLst>
                <a:ext uri="{FF2B5EF4-FFF2-40B4-BE49-F238E27FC236}">
                  <a16:creationId xmlns:a16="http://schemas.microsoft.com/office/drawing/2014/main" id="{61F0DD5C-B9C7-4E52-B499-C9338B8C352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175" y="1404"/>
              <a:ext cx="116" cy="102"/>
            </a:xfrm>
            <a:custGeom>
              <a:avLst/>
              <a:gdLst>
                <a:gd name="T0" fmla="*/ 95 w 95"/>
                <a:gd name="T1" fmla="*/ 34 h 83"/>
                <a:gd name="T2" fmla="*/ 83 w 95"/>
                <a:gd name="T3" fmla="*/ 0 h 83"/>
                <a:gd name="T4" fmla="*/ 83 w 95"/>
                <a:gd name="T5" fmla="*/ 0 h 83"/>
                <a:gd name="T6" fmla="*/ 75 w 95"/>
                <a:gd name="T7" fmla="*/ 0 h 83"/>
                <a:gd name="T8" fmla="*/ 31 w 95"/>
                <a:gd name="T9" fmla="*/ 19 h 83"/>
                <a:gd name="T10" fmla="*/ 30 w 95"/>
                <a:gd name="T11" fmla="*/ 34 h 83"/>
                <a:gd name="T12" fmla="*/ 31 w 95"/>
                <a:gd name="T13" fmla="*/ 49 h 83"/>
                <a:gd name="T14" fmla="*/ 75 w 95"/>
                <a:gd name="T15" fmla="*/ 68 h 83"/>
                <a:gd name="T16" fmla="*/ 83 w 95"/>
                <a:gd name="T17" fmla="*/ 68 h 83"/>
                <a:gd name="T18" fmla="*/ 83 w 95"/>
                <a:gd name="T19" fmla="*/ 68 h 83"/>
                <a:gd name="T20" fmla="*/ 95 w 95"/>
                <a:gd name="T21" fmla="*/ 34 h 83"/>
                <a:gd name="T22" fmla="*/ 80 w 95"/>
                <a:gd name="T23" fmla="*/ 63 h 83"/>
                <a:gd name="T24" fmla="*/ 78 w 95"/>
                <a:gd name="T25" fmla="*/ 61 h 83"/>
                <a:gd name="T26" fmla="*/ 75 w 95"/>
                <a:gd name="T27" fmla="*/ 55 h 83"/>
                <a:gd name="T28" fmla="*/ 71 w 95"/>
                <a:gd name="T29" fmla="*/ 34 h 83"/>
                <a:gd name="T30" fmla="*/ 75 w 95"/>
                <a:gd name="T31" fmla="*/ 13 h 83"/>
                <a:gd name="T32" fmla="*/ 78 w 95"/>
                <a:gd name="T33" fmla="*/ 7 h 83"/>
                <a:gd name="T34" fmla="*/ 80 w 95"/>
                <a:gd name="T35" fmla="*/ 5 h 83"/>
                <a:gd name="T36" fmla="*/ 83 w 95"/>
                <a:gd name="T37" fmla="*/ 7 h 83"/>
                <a:gd name="T38" fmla="*/ 86 w 95"/>
                <a:gd name="T39" fmla="*/ 13 h 83"/>
                <a:gd name="T40" fmla="*/ 89 w 95"/>
                <a:gd name="T41" fmla="*/ 34 h 83"/>
                <a:gd name="T42" fmla="*/ 86 w 95"/>
                <a:gd name="T43" fmla="*/ 55 h 83"/>
                <a:gd name="T44" fmla="*/ 83 w 95"/>
                <a:gd name="T45" fmla="*/ 61 h 83"/>
                <a:gd name="T46" fmla="*/ 80 w 95"/>
                <a:gd name="T47" fmla="*/ 63 h 83"/>
                <a:gd name="T48" fmla="*/ 24 w 95"/>
                <a:gd name="T49" fmla="*/ 34 h 83"/>
                <a:gd name="T50" fmla="*/ 25 w 95"/>
                <a:gd name="T51" fmla="*/ 20 h 83"/>
                <a:gd name="T52" fmla="*/ 12 w 95"/>
                <a:gd name="T53" fmla="*/ 21 h 83"/>
                <a:gd name="T54" fmla="*/ 5 w 95"/>
                <a:gd name="T55" fmla="*/ 21 h 83"/>
                <a:gd name="T56" fmla="*/ 0 w 95"/>
                <a:gd name="T57" fmla="*/ 30 h 83"/>
                <a:gd name="T58" fmla="*/ 0 w 95"/>
                <a:gd name="T59" fmla="*/ 38 h 83"/>
                <a:gd name="T60" fmla="*/ 5 w 95"/>
                <a:gd name="T61" fmla="*/ 47 h 83"/>
                <a:gd name="T62" fmla="*/ 12 w 95"/>
                <a:gd name="T63" fmla="*/ 47 h 83"/>
                <a:gd name="T64" fmla="*/ 25 w 95"/>
                <a:gd name="T65" fmla="*/ 48 h 83"/>
                <a:gd name="T66" fmla="*/ 24 w 95"/>
                <a:gd name="T67" fmla="*/ 34 h 83"/>
                <a:gd name="T68" fmla="*/ 34 w 95"/>
                <a:gd name="T69" fmla="*/ 54 h 83"/>
                <a:gd name="T70" fmla="*/ 23 w 95"/>
                <a:gd name="T71" fmla="*/ 51 h 83"/>
                <a:gd name="T72" fmla="*/ 30 w 95"/>
                <a:gd name="T73" fmla="*/ 81 h 83"/>
                <a:gd name="T74" fmla="*/ 34 w 95"/>
                <a:gd name="T75" fmla="*/ 83 h 83"/>
                <a:gd name="T76" fmla="*/ 44 w 95"/>
                <a:gd name="T77" fmla="*/ 78 h 83"/>
                <a:gd name="T78" fmla="*/ 46 w 95"/>
                <a:gd name="T79" fmla="*/ 75 h 83"/>
                <a:gd name="T80" fmla="*/ 34 w 95"/>
                <a:gd name="T81" fmla="*/ 54 h 83"/>
                <a:gd name="T82" fmla="*/ 80 w 95"/>
                <a:gd name="T83" fmla="*/ 45 h 83"/>
                <a:gd name="T84" fmla="*/ 79 w 95"/>
                <a:gd name="T85" fmla="*/ 44 h 83"/>
                <a:gd name="T86" fmla="*/ 78 w 95"/>
                <a:gd name="T87" fmla="*/ 42 h 83"/>
                <a:gd name="T88" fmla="*/ 77 w 95"/>
                <a:gd name="T89" fmla="*/ 34 h 83"/>
                <a:gd name="T90" fmla="*/ 78 w 95"/>
                <a:gd name="T91" fmla="*/ 26 h 83"/>
                <a:gd name="T92" fmla="*/ 79 w 95"/>
                <a:gd name="T93" fmla="*/ 23 h 83"/>
                <a:gd name="T94" fmla="*/ 80 w 95"/>
                <a:gd name="T95" fmla="*/ 23 h 83"/>
                <a:gd name="T96" fmla="*/ 81 w 95"/>
                <a:gd name="T97" fmla="*/ 23 h 83"/>
                <a:gd name="T98" fmla="*/ 82 w 95"/>
                <a:gd name="T99" fmla="*/ 26 h 83"/>
                <a:gd name="T100" fmla="*/ 84 w 95"/>
                <a:gd name="T101" fmla="*/ 34 h 83"/>
                <a:gd name="T102" fmla="*/ 82 w 95"/>
                <a:gd name="T103" fmla="*/ 42 h 83"/>
                <a:gd name="T104" fmla="*/ 81 w 95"/>
                <a:gd name="T105" fmla="*/ 44 h 83"/>
                <a:gd name="T106" fmla="*/ 80 w 95"/>
                <a:gd name="T107" fmla="*/ 45 h 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</a:cxnLst>
              <a:rect l="0" t="0" r="r" b="b"/>
              <a:pathLst>
                <a:path w="95" h="83">
                  <a:moveTo>
                    <a:pt x="95" y="34"/>
                  </a:moveTo>
                  <a:cubicBezTo>
                    <a:pt x="95" y="15"/>
                    <a:pt x="90" y="0"/>
                    <a:pt x="83" y="0"/>
                  </a:cubicBezTo>
                  <a:cubicBezTo>
                    <a:pt x="83" y="0"/>
                    <a:pt x="83" y="0"/>
                    <a:pt x="83" y="0"/>
                  </a:cubicBezTo>
                  <a:cubicBezTo>
                    <a:pt x="75" y="0"/>
                    <a:pt x="75" y="0"/>
                    <a:pt x="75" y="0"/>
                  </a:cubicBezTo>
                  <a:cubicBezTo>
                    <a:pt x="75" y="0"/>
                    <a:pt x="57" y="14"/>
                    <a:pt x="31" y="19"/>
                  </a:cubicBezTo>
                  <a:cubicBezTo>
                    <a:pt x="31" y="23"/>
                    <a:pt x="30" y="28"/>
                    <a:pt x="30" y="34"/>
                  </a:cubicBezTo>
                  <a:cubicBezTo>
                    <a:pt x="30" y="40"/>
                    <a:pt x="31" y="45"/>
                    <a:pt x="31" y="49"/>
                  </a:cubicBezTo>
                  <a:cubicBezTo>
                    <a:pt x="57" y="54"/>
                    <a:pt x="75" y="68"/>
                    <a:pt x="75" y="68"/>
                  </a:cubicBezTo>
                  <a:cubicBezTo>
                    <a:pt x="83" y="68"/>
                    <a:pt x="83" y="68"/>
                    <a:pt x="83" y="68"/>
                  </a:cubicBezTo>
                  <a:cubicBezTo>
                    <a:pt x="83" y="68"/>
                    <a:pt x="83" y="68"/>
                    <a:pt x="83" y="68"/>
                  </a:cubicBezTo>
                  <a:cubicBezTo>
                    <a:pt x="90" y="68"/>
                    <a:pt x="95" y="52"/>
                    <a:pt x="95" y="34"/>
                  </a:cubicBezTo>
                  <a:close/>
                  <a:moveTo>
                    <a:pt x="80" y="63"/>
                  </a:moveTo>
                  <a:cubicBezTo>
                    <a:pt x="79" y="63"/>
                    <a:pt x="78" y="62"/>
                    <a:pt x="78" y="61"/>
                  </a:cubicBezTo>
                  <a:cubicBezTo>
                    <a:pt x="77" y="60"/>
                    <a:pt x="76" y="58"/>
                    <a:pt x="75" y="55"/>
                  </a:cubicBezTo>
                  <a:cubicBezTo>
                    <a:pt x="73" y="50"/>
                    <a:pt x="71" y="42"/>
                    <a:pt x="71" y="34"/>
                  </a:cubicBezTo>
                  <a:cubicBezTo>
                    <a:pt x="71" y="26"/>
                    <a:pt x="73" y="18"/>
                    <a:pt x="75" y="13"/>
                  </a:cubicBezTo>
                  <a:cubicBezTo>
                    <a:pt x="76" y="10"/>
                    <a:pt x="77" y="8"/>
                    <a:pt x="78" y="7"/>
                  </a:cubicBezTo>
                  <a:cubicBezTo>
                    <a:pt x="78" y="6"/>
                    <a:pt x="79" y="5"/>
                    <a:pt x="80" y="5"/>
                  </a:cubicBezTo>
                  <a:cubicBezTo>
                    <a:pt x="81" y="5"/>
                    <a:pt x="82" y="6"/>
                    <a:pt x="83" y="7"/>
                  </a:cubicBezTo>
                  <a:cubicBezTo>
                    <a:pt x="84" y="8"/>
                    <a:pt x="85" y="10"/>
                    <a:pt x="86" y="13"/>
                  </a:cubicBezTo>
                  <a:cubicBezTo>
                    <a:pt x="88" y="18"/>
                    <a:pt x="89" y="26"/>
                    <a:pt x="89" y="34"/>
                  </a:cubicBezTo>
                  <a:cubicBezTo>
                    <a:pt x="89" y="42"/>
                    <a:pt x="88" y="50"/>
                    <a:pt x="86" y="55"/>
                  </a:cubicBezTo>
                  <a:cubicBezTo>
                    <a:pt x="85" y="58"/>
                    <a:pt x="84" y="60"/>
                    <a:pt x="83" y="61"/>
                  </a:cubicBezTo>
                  <a:cubicBezTo>
                    <a:pt x="82" y="62"/>
                    <a:pt x="81" y="63"/>
                    <a:pt x="80" y="63"/>
                  </a:cubicBezTo>
                  <a:close/>
                  <a:moveTo>
                    <a:pt x="24" y="34"/>
                  </a:moveTo>
                  <a:cubicBezTo>
                    <a:pt x="24" y="29"/>
                    <a:pt x="24" y="24"/>
                    <a:pt x="25" y="20"/>
                  </a:cubicBezTo>
                  <a:cubicBezTo>
                    <a:pt x="20" y="21"/>
                    <a:pt x="16" y="21"/>
                    <a:pt x="12" y="21"/>
                  </a:cubicBezTo>
                  <a:cubicBezTo>
                    <a:pt x="5" y="21"/>
                    <a:pt x="5" y="21"/>
                    <a:pt x="5" y="21"/>
                  </a:cubicBezTo>
                  <a:cubicBezTo>
                    <a:pt x="0" y="30"/>
                    <a:pt x="0" y="30"/>
                    <a:pt x="0" y="30"/>
                  </a:cubicBezTo>
                  <a:cubicBezTo>
                    <a:pt x="0" y="38"/>
                    <a:pt x="0" y="38"/>
                    <a:pt x="0" y="38"/>
                  </a:cubicBezTo>
                  <a:cubicBezTo>
                    <a:pt x="5" y="47"/>
                    <a:pt x="5" y="47"/>
                    <a:pt x="5" y="47"/>
                  </a:cubicBezTo>
                  <a:cubicBezTo>
                    <a:pt x="5" y="47"/>
                    <a:pt x="5" y="47"/>
                    <a:pt x="12" y="47"/>
                  </a:cubicBezTo>
                  <a:cubicBezTo>
                    <a:pt x="16" y="47"/>
                    <a:pt x="20" y="47"/>
                    <a:pt x="25" y="48"/>
                  </a:cubicBezTo>
                  <a:cubicBezTo>
                    <a:pt x="24" y="43"/>
                    <a:pt x="24" y="39"/>
                    <a:pt x="24" y="34"/>
                  </a:cubicBezTo>
                  <a:close/>
                  <a:moveTo>
                    <a:pt x="34" y="54"/>
                  </a:moveTo>
                  <a:cubicBezTo>
                    <a:pt x="23" y="51"/>
                    <a:pt x="23" y="51"/>
                    <a:pt x="23" y="51"/>
                  </a:cubicBezTo>
                  <a:cubicBezTo>
                    <a:pt x="30" y="81"/>
                    <a:pt x="30" y="81"/>
                    <a:pt x="30" y="81"/>
                  </a:cubicBezTo>
                  <a:cubicBezTo>
                    <a:pt x="31" y="83"/>
                    <a:pt x="32" y="83"/>
                    <a:pt x="34" y="83"/>
                  </a:cubicBezTo>
                  <a:cubicBezTo>
                    <a:pt x="44" y="78"/>
                    <a:pt x="44" y="78"/>
                    <a:pt x="44" y="78"/>
                  </a:cubicBezTo>
                  <a:cubicBezTo>
                    <a:pt x="46" y="78"/>
                    <a:pt x="47" y="76"/>
                    <a:pt x="46" y="75"/>
                  </a:cubicBezTo>
                  <a:lnTo>
                    <a:pt x="34" y="54"/>
                  </a:lnTo>
                  <a:close/>
                  <a:moveTo>
                    <a:pt x="80" y="45"/>
                  </a:moveTo>
                  <a:cubicBezTo>
                    <a:pt x="80" y="45"/>
                    <a:pt x="80" y="45"/>
                    <a:pt x="79" y="44"/>
                  </a:cubicBezTo>
                  <a:cubicBezTo>
                    <a:pt x="79" y="44"/>
                    <a:pt x="79" y="43"/>
                    <a:pt x="78" y="42"/>
                  </a:cubicBezTo>
                  <a:cubicBezTo>
                    <a:pt x="77" y="40"/>
                    <a:pt x="77" y="37"/>
                    <a:pt x="77" y="34"/>
                  </a:cubicBezTo>
                  <a:cubicBezTo>
                    <a:pt x="77" y="31"/>
                    <a:pt x="77" y="28"/>
                    <a:pt x="78" y="26"/>
                  </a:cubicBezTo>
                  <a:cubicBezTo>
                    <a:pt x="79" y="25"/>
                    <a:pt x="79" y="24"/>
                    <a:pt x="79" y="23"/>
                  </a:cubicBezTo>
                  <a:cubicBezTo>
                    <a:pt x="80" y="23"/>
                    <a:pt x="80" y="23"/>
                    <a:pt x="80" y="23"/>
                  </a:cubicBezTo>
                  <a:cubicBezTo>
                    <a:pt x="81" y="23"/>
                    <a:pt x="81" y="23"/>
                    <a:pt x="81" y="23"/>
                  </a:cubicBezTo>
                  <a:cubicBezTo>
                    <a:pt x="82" y="24"/>
                    <a:pt x="82" y="25"/>
                    <a:pt x="82" y="26"/>
                  </a:cubicBezTo>
                  <a:cubicBezTo>
                    <a:pt x="83" y="28"/>
                    <a:pt x="84" y="31"/>
                    <a:pt x="84" y="34"/>
                  </a:cubicBezTo>
                  <a:cubicBezTo>
                    <a:pt x="84" y="37"/>
                    <a:pt x="83" y="40"/>
                    <a:pt x="82" y="42"/>
                  </a:cubicBezTo>
                  <a:cubicBezTo>
                    <a:pt x="82" y="43"/>
                    <a:pt x="82" y="44"/>
                    <a:pt x="81" y="44"/>
                  </a:cubicBezTo>
                  <a:cubicBezTo>
                    <a:pt x="81" y="45"/>
                    <a:pt x="81" y="45"/>
                    <a:pt x="80" y="4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2" name="Freeform 121">
              <a:extLst>
                <a:ext uri="{FF2B5EF4-FFF2-40B4-BE49-F238E27FC236}">
                  <a16:creationId xmlns:a16="http://schemas.microsoft.com/office/drawing/2014/main" id="{BC03F752-E2B9-439F-B216-6C09CB106A15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413" y="1074"/>
              <a:ext cx="66" cy="65"/>
            </a:xfrm>
            <a:custGeom>
              <a:avLst/>
              <a:gdLst>
                <a:gd name="T0" fmla="*/ 27 w 54"/>
                <a:gd name="T1" fmla="*/ 0 h 53"/>
                <a:gd name="T2" fmla="*/ 0 w 54"/>
                <a:gd name="T3" fmla="*/ 26 h 53"/>
                <a:gd name="T4" fmla="*/ 27 w 54"/>
                <a:gd name="T5" fmla="*/ 53 h 53"/>
                <a:gd name="T6" fmla="*/ 54 w 54"/>
                <a:gd name="T7" fmla="*/ 26 h 53"/>
                <a:gd name="T8" fmla="*/ 27 w 54"/>
                <a:gd name="T9" fmla="*/ 0 h 53"/>
                <a:gd name="T10" fmla="*/ 16 w 54"/>
                <a:gd name="T11" fmla="*/ 43 h 53"/>
                <a:gd name="T12" fmla="*/ 17 w 54"/>
                <a:gd name="T13" fmla="*/ 38 h 53"/>
                <a:gd name="T14" fmla="*/ 7 w 54"/>
                <a:gd name="T15" fmla="*/ 24 h 53"/>
                <a:gd name="T16" fmla="*/ 13 w 54"/>
                <a:gd name="T17" fmla="*/ 12 h 53"/>
                <a:gd name="T18" fmla="*/ 27 w 54"/>
                <a:gd name="T19" fmla="*/ 6 h 53"/>
                <a:gd name="T20" fmla="*/ 41 w 54"/>
                <a:gd name="T21" fmla="*/ 12 h 53"/>
                <a:gd name="T22" fmla="*/ 47 w 54"/>
                <a:gd name="T23" fmla="*/ 24 h 53"/>
                <a:gd name="T24" fmla="*/ 37 w 54"/>
                <a:gd name="T25" fmla="*/ 38 h 53"/>
                <a:gd name="T26" fmla="*/ 38 w 54"/>
                <a:gd name="T27" fmla="*/ 43 h 53"/>
                <a:gd name="T28" fmla="*/ 27 w 54"/>
                <a:gd name="T29" fmla="*/ 46 h 53"/>
                <a:gd name="T30" fmla="*/ 16 w 54"/>
                <a:gd name="T31" fmla="*/ 43 h 53"/>
                <a:gd name="T32" fmla="*/ 29 w 54"/>
                <a:gd name="T33" fmla="*/ 33 h 53"/>
                <a:gd name="T34" fmla="*/ 30 w 54"/>
                <a:gd name="T35" fmla="*/ 35 h 53"/>
                <a:gd name="T36" fmla="*/ 30 w 54"/>
                <a:gd name="T37" fmla="*/ 38 h 53"/>
                <a:gd name="T38" fmla="*/ 28 w 54"/>
                <a:gd name="T39" fmla="*/ 40 h 53"/>
                <a:gd name="T40" fmla="*/ 25 w 54"/>
                <a:gd name="T41" fmla="*/ 40 h 53"/>
                <a:gd name="T42" fmla="*/ 23 w 54"/>
                <a:gd name="T43" fmla="*/ 38 h 53"/>
                <a:gd name="T44" fmla="*/ 23 w 54"/>
                <a:gd name="T45" fmla="*/ 35 h 53"/>
                <a:gd name="T46" fmla="*/ 25 w 54"/>
                <a:gd name="T47" fmla="*/ 33 h 53"/>
                <a:gd name="T48" fmla="*/ 26 w 54"/>
                <a:gd name="T49" fmla="*/ 10 h 53"/>
                <a:gd name="T50" fmla="*/ 28 w 54"/>
                <a:gd name="T51" fmla="*/ 10 h 53"/>
                <a:gd name="T52" fmla="*/ 29 w 54"/>
                <a:gd name="T53" fmla="*/ 33 h 5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54" h="53">
                  <a:moveTo>
                    <a:pt x="27" y="0"/>
                  </a:moveTo>
                  <a:cubicBezTo>
                    <a:pt x="12" y="0"/>
                    <a:pt x="0" y="11"/>
                    <a:pt x="0" y="26"/>
                  </a:cubicBezTo>
                  <a:cubicBezTo>
                    <a:pt x="0" y="41"/>
                    <a:pt x="12" y="53"/>
                    <a:pt x="27" y="53"/>
                  </a:cubicBezTo>
                  <a:cubicBezTo>
                    <a:pt x="42" y="53"/>
                    <a:pt x="54" y="41"/>
                    <a:pt x="54" y="26"/>
                  </a:cubicBezTo>
                  <a:cubicBezTo>
                    <a:pt x="54" y="11"/>
                    <a:pt x="42" y="0"/>
                    <a:pt x="27" y="0"/>
                  </a:cubicBezTo>
                  <a:close/>
                  <a:moveTo>
                    <a:pt x="16" y="43"/>
                  </a:moveTo>
                  <a:cubicBezTo>
                    <a:pt x="16" y="41"/>
                    <a:pt x="17" y="40"/>
                    <a:pt x="17" y="38"/>
                  </a:cubicBezTo>
                  <a:cubicBezTo>
                    <a:pt x="17" y="31"/>
                    <a:pt x="13" y="26"/>
                    <a:pt x="7" y="24"/>
                  </a:cubicBezTo>
                  <a:cubicBezTo>
                    <a:pt x="7" y="19"/>
                    <a:pt x="9" y="15"/>
                    <a:pt x="13" y="12"/>
                  </a:cubicBezTo>
                  <a:cubicBezTo>
                    <a:pt x="16" y="8"/>
                    <a:pt x="21" y="6"/>
                    <a:pt x="27" y="6"/>
                  </a:cubicBezTo>
                  <a:cubicBezTo>
                    <a:pt x="32" y="6"/>
                    <a:pt x="37" y="8"/>
                    <a:pt x="41" y="12"/>
                  </a:cubicBezTo>
                  <a:cubicBezTo>
                    <a:pt x="44" y="15"/>
                    <a:pt x="46" y="19"/>
                    <a:pt x="47" y="24"/>
                  </a:cubicBezTo>
                  <a:cubicBezTo>
                    <a:pt x="41" y="26"/>
                    <a:pt x="37" y="31"/>
                    <a:pt x="37" y="38"/>
                  </a:cubicBezTo>
                  <a:cubicBezTo>
                    <a:pt x="37" y="40"/>
                    <a:pt x="37" y="41"/>
                    <a:pt x="38" y="43"/>
                  </a:cubicBezTo>
                  <a:cubicBezTo>
                    <a:pt x="35" y="45"/>
                    <a:pt x="31" y="46"/>
                    <a:pt x="27" y="46"/>
                  </a:cubicBezTo>
                  <a:cubicBezTo>
                    <a:pt x="23" y="46"/>
                    <a:pt x="19" y="45"/>
                    <a:pt x="16" y="43"/>
                  </a:cubicBezTo>
                  <a:close/>
                  <a:moveTo>
                    <a:pt x="29" y="33"/>
                  </a:moveTo>
                  <a:cubicBezTo>
                    <a:pt x="30" y="33"/>
                    <a:pt x="30" y="34"/>
                    <a:pt x="30" y="35"/>
                  </a:cubicBezTo>
                  <a:cubicBezTo>
                    <a:pt x="30" y="38"/>
                    <a:pt x="30" y="38"/>
                    <a:pt x="30" y="38"/>
                  </a:cubicBezTo>
                  <a:cubicBezTo>
                    <a:pt x="30" y="39"/>
                    <a:pt x="29" y="40"/>
                    <a:pt x="28" y="40"/>
                  </a:cubicBezTo>
                  <a:cubicBezTo>
                    <a:pt x="25" y="40"/>
                    <a:pt x="25" y="40"/>
                    <a:pt x="25" y="40"/>
                  </a:cubicBezTo>
                  <a:cubicBezTo>
                    <a:pt x="24" y="40"/>
                    <a:pt x="23" y="39"/>
                    <a:pt x="23" y="38"/>
                  </a:cubicBezTo>
                  <a:cubicBezTo>
                    <a:pt x="23" y="35"/>
                    <a:pt x="23" y="35"/>
                    <a:pt x="23" y="35"/>
                  </a:cubicBezTo>
                  <a:cubicBezTo>
                    <a:pt x="23" y="34"/>
                    <a:pt x="24" y="33"/>
                    <a:pt x="25" y="33"/>
                  </a:cubicBezTo>
                  <a:cubicBezTo>
                    <a:pt x="26" y="10"/>
                    <a:pt x="26" y="10"/>
                    <a:pt x="26" y="10"/>
                  </a:cubicBezTo>
                  <a:cubicBezTo>
                    <a:pt x="28" y="10"/>
                    <a:pt x="28" y="10"/>
                    <a:pt x="28" y="10"/>
                  </a:cubicBezTo>
                  <a:lnTo>
                    <a:pt x="29" y="3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3" name="Freeform 122">
              <a:extLst>
                <a:ext uri="{FF2B5EF4-FFF2-40B4-BE49-F238E27FC236}">
                  <a16:creationId xmlns:a16="http://schemas.microsoft.com/office/drawing/2014/main" id="{796D12C8-76E9-46BB-87D9-22733D41BE6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859" y="740"/>
              <a:ext cx="295" cy="1141"/>
            </a:xfrm>
            <a:custGeom>
              <a:avLst/>
              <a:gdLst>
                <a:gd name="T0" fmla="*/ 187 w 240"/>
                <a:gd name="T1" fmla="*/ 868 h 929"/>
                <a:gd name="T2" fmla="*/ 198 w 240"/>
                <a:gd name="T3" fmla="*/ 838 h 929"/>
                <a:gd name="T4" fmla="*/ 221 w 240"/>
                <a:gd name="T5" fmla="*/ 871 h 929"/>
                <a:gd name="T6" fmla="*/ 222 w 240"/>
                <a:gd name="T7" fmla="*/ 863 h 929"/>
                <a:gd name="T8" fmla="*/ 237 w 240"/>
                <a:gd name="T9" fmla="*/ 925 h 929"/>
                <a:gd name="T10" fmla="*/ 219 w 240"/>
                <a:gd name="T11" fmla="*/ 919 h 929"/>
                <a:gd name="T12" fmla="*/ 202 w 240"/>
                <a:gd name="T13" fmla="*/ 927 h 929"/>
                <a:gd name="T14" fmla="*/ 182 w 240"/>
                <a:gd name="T15" fmla="*/ 929 h 929"/>
                <a:gd name="T16" fmla="*/ 170 w 240"/>
                <a:gd name="T17" fmla="*/ 918 h 929"/>
                <a:gd name="T18" fmla="*/ 168 w 240"/>
                <a:gd name="T19" fmla="*/ 907 h 929"/>
                <a:gd name="T20" fmla="*/ 166 w 240"/>
                <a:gd name="T21" fmla="*/ 896 h 929"/>
                <a:gd name="T22" fmla="*/ 153 w 240"/>
                <a:gd name="T23" fmla="*/ 891 h 929"/>
                <a:gd name="T24" fmla="*/ 154 w 240"/>
                <a:gd name="T25" fmla="*/ 867 h 929"/>
                <a:gd name="T26" fmla="*/ 232 w 240"/>
                <a:gd name="T27" fmla="*/ 916 h 929"/>
                <a:gd name="T28" fmla="*/ 226 w 240"/>
                <a:gd name="T29" fmla="*/ 915 h 929"/>
                <a:gd name="T30" fmla="*/ 154 w 240"/>
                <a:gd name="T31" fmla="*/ 885 h 929"/>
                <a:gd name="T32" fmla="*/ 179 w 240"/>
                <a:gd name="T33" fmla="*/ 886 h 929"/>
                <a:gd name="T34" fmla="*/ 178 w 240"/>
                <a:gd name="T35" fmla="*/ 892 h 929"/>
                <a:gd name="T36" fmla="*/ 175 w 240"/>
                <a:gd name="T37" fmla="*/ 901 h 929"/>
                <a:gd name="T38" fmla="*/ 176 w 240"/>
                <a:gd name="T39" fmla="*/ 905 h 929"/>
                <a:gd name="T40" fmla="*/ 177 w 240"/>
                <a:gd name="T41" fmla="*/ 911 h 929"/>
                <a:gd name="T42" fmla="*/ 178 w 240"/>
                <a:gd name="T43" fmla="*/ 915 h 929"/>
                <a:gd name="T44" fmla="*/ 182 w 240"/>
                <a:gd name="T45" fmla="*/ 923 h 929"/>
                <a:gd name="T46" fmla="*/ 188 w 240"/>
                <a:gd name="T47" fmla="*/ 923 h 929"/>
                <a:gd name="T48" fmla="*/ 220 w 240"/>
                <a:gd name="T49" fmla="*/ 912 h 929"/>
                <a:gd name="T50" fmla="*/ 217 w 240"/>
                <a:gd name="T51" fmla="*/ 877 h 929"/>
                <a:gd name="T52" fmla="*/ 198 w 240"/>
                <a:gd name="T53" fmla="*/ 845 h 929"/>
                <a:gd name="T54" fmla="*/ 195 w 240"/>
                <a:gd name="T55" fmla="*/ 868 h 929"/>
                <a:gd name="T56" fmla="*/ 155 w 240"/>
                <a:gd name="T57" fmla="*/ 873 h 929"/>
                <a:gd name="T58" fmla="*/ 154 w 240"/>
                <a:gd name="T59" fmla="*/ 885 h 929"/>
                <a:gd name="T60" fmla="*/ 75 w 240"/>
                <a:gd name="T61" fmla="*/ 0 h 929"/>
                <a:gd name="T62" fmla="*/ 75 w 240"/>
                <a:gd name="T63" fmla="*/ 14 h 929"/>
                <a:gd name="T64" fmla="*/ 59 w 240"/>
                <a:gd name="T65" fmla="*/ 66 h 929"/>
                <a:gd name="T66" fmla="*/ 59 w 240"/>
                <a:gd name="T67" fmla="*/ 42 h 929"/>
                <a:gd name="T68" fmla="*/ 66 w 240"/>
                <a:gd name="T69" fmla="*/ 19 h 929"/>
                <a:gd name="T70" fmla="*/ 33 w 240"/>
                <a:gd name="T71" fmla="*/ 64 h 929"/>
                <a:gd name="T72" fmla="*/ 0 w 240"/>
                <a:gd name="T73" fmla="*/ 64 h 929"/>
                <a:gd name="T74" fmla="*/ 24 w 240"/>
                <a:gd name="T75" fmla="*/ 53 h 929"/>
                <a:gd name="T76" fmla="*/ 24 w 240"/>
                <a:gd name="T77" fmla="*/ 14 h 92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</a:cxnLst>
              <a:rect l="0" t="0" r="r" b="b"/>
              <a:pathLst>
                <a:path w="240" h="929">
                  <a:moveTo>
                    <a:pt x="154" y="867"/>
                  </a:moveTo>
                  <a:cubicBezTo>
                    <a:pt x="187" y="868"/>
                    <a:pt x="187" y="868"/>
                    <a:pt x="187" y="868"/>
                  </a:cubicBezTo>
                  <a:cubicBezTo>
                    <a:pt x="186" y="860"/>
                    <a:pt x="185" y="858"/>
                    <a:pt x="185" y="850"/>
                  </a:cubicBezTo>
                  <a:cubicBezTo>
                    <a:pt x="185" y="843"/>
                    <a:pt x="191" y="838"/>
                    <a:pt x="198" y="838"/>
                  </a:cubicBezTo>
                  <a:cubicBezTo>
                    <a:pt x="205" y="838"/>
                    <a:pt x="211" y="844"/>
                    <a:pt x="210" y="851"/>
                  </a:cubicBezTo>
                  <a:cubicBezTo>
                    <a:pt x="210" y="861"/>
                    <a:pt x="214" y="866"/>
                    <a:pt x="221" y="871"/>
                  </a:cubicBezTo>
                  <a:cubicBezTo>
                    <a:pt x="221" y="871"/>
                    <a:pt x="221" y="872"/>
                    <a:pt x="221" y="872"/>
                  </a:cubicBezTo>
                  <a:cubicBezTo>
                    <a:pt x="222" y="863"/>
                    <a:pt x="222" y="863"/>
                    <a:pt x="222" y="863"/>
                  </a:cubicBezTo>
                  <a:cubicBezTo>
                    <a:pt x="240" y="864"/>
                    <a:pt x="240" y="864"/>
                    <a:pt x="240" y="864"/>
                  </a:cubicBezTo>
                  <a:cubicBezTo>
                    <a:pt x="237" y="925"/>
                    <a:pt x="237" y="925"/>
                    <a:pt x="237" y="925"/>
                  </a:cubicBezTo>
                  <a:cubicBezTo>
                    <a:pt x="219" y="924"/>
                    <a:pt x="219" y="924"/>
                    <a:pt x="219" y="924"/>
                  </a:cubicBezTo>
                  <a:cubicBezTo>
                    <a:pt x="219" y="919"/>
                    <a:pt x="219" y="919"/>
                    <a:pt x="219" y="919"/>
                  </a:cubicBezTo>
                  <a:cubicBezTo>
                    <a:pt x="213" y="919"/>
                    <a:pt x="212" y="921"/>
                    <a:pt x="209" y="923"/>
                  </a:cubicBezTo>
                  <a:cubicBezTo>
                    <a:pt x="208" y="924"/>
                    <a:pt x="206" y="926"/>
                    <a:pt x="202" y="927"/>
                  </a:cubicBezTo>
                  <a:cubicBezTo>
                    <a:pt x="198" y="929"/>
                    <a:pt x="194" y="929"/>
                    <a:pt x="187" y="929"/>
                  </a:cubicBezTo>
                  <a:cubicBezTo>
                    <a:pt x="182" y="929"/>
                    <a:pt x="182" y="929"/>
                    <a:pt x="182" y="929"/>
                  </a:cubicBezTo>
                  <a:cubicBezTo>
                    <a:pt x="181" y="929"/>
                    <a:pt x="181" y="929"/>
                    <a:pt x="181" y="929"/>
                  </a:cubicBezTo>
                  <a:cubicBezTo>
                    <a:pt x="175" y="929"/>
                    <a:pt x="170" y="924"/>
                    <a:pt x="170" y="918"/>
                  </a:cubicBezTo>
                  <a:cubicBezTo>
                    <a:pt x="170" y="917"/>
                    <a:pt x="171" y="916"/>
                    <a:pt x="171" y="915"/>
                  </a:cubicBezTo>
                  <a:cubicBezTo>
                    <a:pt x="169" y="913"/>
                    <a:pt x="168" y="910"/>
                    <a:pt x="168" y="907"/>
                  </a:cubicBezTo>
                  <a:cubicBezTo>
                    <a:pt x="168" y="906"/>
                    <a:pt x="169" y="905"/>
                    <a:pt x="169" y="904"/>
                  </a:cubicBezTo>
                  <a:cubicBezTo>
                    <a:pt x="167" y="902"/>
                    <a:pt x="166" y="899"/>
                    <a:pt x="166" y="896"/>
                  </a:cubicBezTo>
                  <a:cubicBezTo>
                    <a:pt x="166" y="895"/>
                    <a:pt x="167" y="893"/>
                    <a:pt x="167" y="892"/>
                  </a:cubicBezTo>
                  <a:cubicBezTo>
                    <a:pt x="153" y="891"/>
                    <a:pt x="153" y="891"/>
                    <a:pt x="153" y="891"/>
                  </a:cubicBezTo>
                  <a:cubicBezTo>
                    <a:pt x="147" y="891"/>
                    <a:pt x="141" y="885"/>
                    <a:pt x="142" y="878"/>
                  </a:cubicBezTo>
                  <a:cubicBezTo>
                    <a:pt x="142" y="872"/>
                    <a:pt x="148" y="866"/>
                    <a:pt x="154" y="867"/>
                  </a:cubicBezTo>
                  <a:close/>
                  <a:moveTo>
                    <a:pt x="229" y="919"/>
                  </a:moveTo>
                  <a:cubicBezTo>
                    <a:pt x="230" y="919"/>
                    <a:pt x="232" y="917"/>
                    <a:pt x="232" y="916"/>
                  </a:cubicBezTo>
                  <a:cubicBezTo>
                    <a:pt x="232" y="914"/>
                    <a:pt x="230" y="913"/>
                    <a:pt x="229" y="913"/>
                  </a:cubicBezTo>
                  <a:cubicBezTo>
                    <a:pt x="227" y="912"/>
                    <a:pt x="226" y="914"/>
                    <a:pt x="226" y="915"/>
                  </a:cubicBezTo>
                  <a:cubicBezTo>
                    <a:pt x="226" y="917"/>
                    <a:pt x="227" y="919"/>
                    <a:pt x="229" y="919"/>
                  </a:cubicBezTo>
                  <a:close/>
                  <a:moveTo>
                    <a:pt x="154" y="885"/>
                  </a:moveTo>
                  <a:cubicBezTo>
                    <a:pt x="178" y="886"/>
                    <a:pt x="178" y="886"/>
                    <a:pt x="178" y="886"/>
                  </a:cubicBezTo>
                  <a:cubicBezTo>
                    <a:pt x="179" y="886"/>
                    <a:pt x="179" y="886"/>
                    <a:pt x="179" y="886"/>
                  </a:cubicBezTo>
                  <a:cubicBezTo>
                    <a:pt x="178" y="892"/>
                    <a:pt x="178" y="892"/>
                    <a:pt x="178" y="892"/>
                  </a:cubicBezTo>
                  <a:cubicBezTo>
                    <a:pt x="178" y="892"/>
                    <a:pt x="178" y="892"/>
                    <a:pt x="178" y="892"/>
                  </a:cubicBezTo>
                  <a:cubicBezTo>
                    <a:pt x="175" y="892"/>
                    <a:pt x="173" y="894"/>
                    <a:pt x="173" y="897"/>
                  </a:cubicBezTo>
                  <a:cubicBezTo>
                    <a:pt x="173" y="898"/>
                    <a:pt x="174" y="900"/>
                    <a:pt x="175" y="901"/>
                  </a:cubicBezTo>
                  <a:cubicBezTo>
                    <a:pt x="177" y="903"/>
                    <a:pt x="177" y="903"/>
                    <a:pt x="177" y="903"/>
                  </a:cubicBezTo>
                  <a:cubicBezTo>
                    <a:pt x="176" y="905"/>
                    <a:pt x="176" y="905"/>
                    <a:pt x="176" y="905"/>
                  </a:cubicBezTo>
                  <a:cubicBezTo>
                    <a:pt x="175" y="906"/>
                    <a:pt x="175" y="906"/>
                    <a:pt x="175" y="907"/>
                  </a:cubicBezTo>
                  <a:cubicBezTo>
                    <a:pt x="175" y="909"/>
                    <a:pt x="176" y="910"/>
                    <a:pt x="177" y="911"/>
                  </a:cubicBezTo>
                  <a:cubicBezTo>
                    <a:pt x="179" y="913"/>
                    <a:pt x="179" y="913"/>
                    <a:pt x="179" y="913"/>
                  </a:cubicBezTo>
                  <a:cubicBezTo>
                    <a:pt x="178" y="915"/>
                    <a:pt x="178" y="915"/>
                    <a:pt x="178" y="915"/>
                  </a:cubicBezTo>
                  <a:cubicBezTo>
                    <a:pt x="177" y="916"/>
                    <a:pt x="177" y="917"/>
                    <a:pt x="177" y="918"/>
                  </a:cubicBezTo>
                  <a:cubicBezTo>
                    <a:pt x="177" y="920"/>
                    <a:pt x="179" y="923"/>
                    <a:pt x="182" y="923"/>
                  </a:cubicBezTo>
                  <a:cubicBezTo>
                    <a:pt x="183" y="923"/>
                    <a:pt x="183" y="923"/>
                    <a:pt x="183" y="923"/>
                  </a:cubicBezTo>
                  <a:cubicBezTo>
                    <a:pt x="188" y="923"/>
                    <a:pt x="188" y="923"/>
                    <a:pt x="188" y="923"/>
                  </a:cubicBezTo>
                  <a:cubicBezTo>
                    <a:pt x="200" y="924"/>
                    <a:pt x="202" y="920"/>
                    <a:pt x="205" y="917"/>
                  </a:cubicBezTo>
                  <a:cubicBezTo>
                    <a:pt x="208" y="915"/>
                    <a:pt x="211" y="912"/>
                    <a:pt x="220" y="912"/>
                  </a:cubicBezTo>
                  <a:cubicBezTo>
                    <a:pt x="221" y="880"/>
                    <a:pt x="221" y="880"/>
                    <a:pt x="221" y="880"/>
                  </a:cubicBezTo>
                  <a:cubicBezTo>
                    <a:pt x="219" y="879"/>
                    <a:pt x="218" y="878"/>
                    <a:pt x="217" y="877"/>
                  </a:cubicBezTo>
                  <a:cubicBezTo>
                    <a:pt x="208" y="870"/>
                    <a:pt x="203" y="863"/>
                    <a:pt x="204" y="851"/>
                  </a:cubicBezTo>
                  <a:cubicBezTo>
                    <a:pt x="204" y="848"/>
                    <a:pt x="201" y="845"/>
                    <a:pt x="198" y="845"/>
                  </a:cubicBezTo>
                  <a:cubicBezTo>
                    <a:pt x="195" y="845"/>
                    <a:pt x="192" y="847"/>
                    <a:pt x="192" y="851"/>
                  </a:cubicBezTo>
                  <a:cubicBezTo>
                    <a:pt x="192" y="859"/>
                    <a:pt x="193" y="861"/>
                    <a:pt x="195" y="868"/>
                  </a:cubicBezTo>
                  <a:cubicBezTo>
                    <a:pt x="195" y="871"/>
                    <a:pt x="196" y="873"/>
                    <a:pt x="196" y="874"/>
                  </a:cubicBezTo>
                  <a:cubicBezTo>
                    <a:pt x="155" y="873"/>
                    <a:pt x="155" y="873"/>
                    <a:pt x="155" y="873"/>
                  </a:cubicBezTo>
                  <a:cubicBezTo>
                    <a:pt x="151" y="873"/>
                    <a:pt x="148" y="875"/>
                    <a:pt x="148" y="879"/>
                  </a:cubicBezTo>
                  <a:cubicBezTo>
                    <a:pt x="148" y="882"/>
                    <a:pt x="151" y="885"/>
                    <a:pt x="154" y="885"/>
                  </a:cubicBezTo>
                  <a:close/>
                  <a:moveTo>
                    <a:pt x="24" y="14"/>
                  </a:moveTo>
                  <a:cubicBezTo>
                    <a:pt x="75" y="0"/>
                    <a:pt x="75" y="0"/>
                    <a:pt x="75" y="0"/>
                  </a:cubicBezTo>
                  <a:cubicBezTo>
                    <a:pt x="75" y="5"/>
                    <a:pt x="75" y="5"/>
                    <a:pt x="75" y="5"/>
                  </a:cubicBezTo>
                  <a:cubicBezTo>
                    <a:pt x="75" y="14"/>
                    <a:pt x="75" y="14"/>
                    <a:pt x="75" y="14"/>
                  </a:cubicBezTo>
                  <a:cubicBezTo>
                    <a:pt x="75" y="54"/>
                    <a:pt x="75" y="54"/>
                    <a:pt x="75" y="54"/>
                  </a:cubicBezTo>
                  <a:cubicBezTo>
                    <a:pt x="75" y="61"/>
                    <a:pt x="68" y="66"/>
                    <a:pt x="59" y="66"/>
                  </a:cubicBezTo>
                  <a:cubicBezTo>
                    <a:pt x="50" y="66"/>
                    <a:pt x="42" y="61"/>
                    <a:pt x="42" y="54"/>
                  </a:cubicBezTo>
                  <a:cubicBezTo>
                    <a:pt x="42" y="48"/>
                    <a:pt x="50" y="42"/>
                    <a:pt x="59" y="42"/>
                  </a:cubicBezTo>
                  <a:cubicBezTo>
                    <a:pt x="61" y="42"/>
                    <a:pt x="64" y="43"/>
                    <a:pt x="66" y="44"/>
                  </a:cubicBezTo>
                  <a:cubicBezTo>
                    <a:pt x="66" y="19"/>
                    <a:pt x="66" y="19"/>
                    <a:pt x="66" y="19"/>
                  </a:cubicBezTo>
                  <a:cubicBezTo>
                    <a:pt x="33" y="28"/>
                    <a:pt x="33" y="28"/>
                    <a:pt x="33" y="28"/>
                  </a:cubicBezTo>
                  <a:cubicBezTo>
                    <a:pt x="33" y="64"/>
                    <a:pt x="33" y="64"/>
                    <a:pt x="33" y="64"/>
                  </a:cubicBezTo>
                  <a:cubicBezTo>
                    <a:pt x="33" y="70"/>
                    <a:pt x="26" y="75"/>
                    <a:pt x="16" y="75"/>
                  </a:cubicBezTo>
                  <a:cubicBezTo>
                    <a:pt x="7" y="75"/>
                    <a:pt x="0" y="70"/>
                    <a:pt x="0" y="64"/>
                  </a:cubicBezTo>
                  <a:cubicBezTo>
                    <a:pt x="0" y="57"/>
                    <a:pt x="7" y="52"/>
                    <a:pt x="16" y="52"/>
                  </a:cubicBezTo>
                  <a:cubicBezTo>
                    <a:pt x="19" y="52"/>
                    <a:pt x="21" y="52"/>
                    <a:pt x="24" y="53"/>
                  </a:cubicBezTo>
                  <a:cubicBezTo>
                    <a:pt x="24" y="28"/>
                    <a:pt x="24" y="28"/>
                    <a:pt x="24" y="28"/>
                  </a:cubicBezTo>
                  <a:lnTo>
                    <a:pt x="24" y="1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4" name="Freeform 123">
              <a:extLst>
                <a:ext uri="{FF2B5EF4-FFF2-40B4-BE49-F238E27FC236}">
                  <a16:creationId xmlns:a16="http://schemas.microsoft.com/office/drawing/2014/main" id="{B5A992DF-0A56-43B4-A888-2F16B7DC3E18}"/>
                </a:ext>
              </a:extLst>
            </p:cNvPr>
            <p:cNvSpPr>
              <a:spLocks/>
            </p:cNvSpPr>
            <p:nvPr/>
          </p:nvSpPr>
          <p:spPr bwMode="auto">
            <a:xfrm>
              <a:off x="3047" y="1560"/>
              <a:ext cx="91" cy="91"/>
            </a:xfrm>
            <a:custGeom>
              <a:avLst/>
              <a:gdLst>
                <a:gd name="T0" fmla="*/ 45 w 91"/>
                <a:gd name="T1" fmla="*/ 91 h 91"/>
                <a:gd name="T2" fmla="*/ 91 w 91"/>
                <a:gd name="T3" fmla="*/ 46 h 91"/>
                <a:gd name="T4" fmla="*/ 63 w 91"/>
                <a:gd name="T5" fmla="*/ 46 h 91"/>
                <a:gd name="T6" fmla="*/ 63 w 91"/>
                <a:gd name="T7" fmla="*/ 0 h 91"/>
                <a:gd name="T8" fmla="*/ 28 w 91"/>
                <a:gd name="T9" fmla="*/ 0 h 91"/>
                <a:gd name="T10" fmla="*/ 28 w 91"/>
                <a:gd name="T11" fmla="*/ 46 h 91"/>
                <a:gd name="T12" fmla="*/ 0 w 91"/>
                <a:gd name="T13" fmla="*/ 46 h 91"/>
                <a:gd name="T14" fmla="*/ 45 w 91"/>
                <a:gd name="T15" fmla="*/ 91 h 9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91" h="91">
                  <a:moveTo>
                    <a:pt x="45" y="91"/>
                  </a:moveTo>
                  <a:lnTo>
                    <a:pt x="91" y="46"/>
                  </a:lnTo>
                  <a:lnTo>
                    <a:pt x="63" y="46"/>
                  </a:lnTo>
                  <a:lnTo>
                    <a:pt x="63" y="0"/>
                  </a:lnTo>
                  <a:lnTo>
                    <a:pt x="28" y="0"/>
                  </a:lnTo>
                  <a:lnTo>
                    <a:pt x="28" y="46"/>
                  </a:lnTo>
                  <a:lnTo>
                    <a:pt x="0" y="46"/>
                  </a:lnTo>
                  <a:lnTo>
                    <a:pt x="45" y="9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5" name="Freeform 124">
              <a:extLst>
                <a:ext uri="{FF2B5EF4-FFF2-40B4-BE49-F238E27FC236}">
                  <a16:creationId xmlns:a16="http://schemas.microsoft.com/office/drawing/2014/main" id="{DB9EFAC7-716A-4BDF-8041-FF0457905CB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946" y="1963"/>
              <a:ext cx="78" cy="77"/>
            </a:xfrm>
            <a:custGeom>
              <a:avLst/>
              <a:gdLst>
                <a:gd name="T0" fmla="*/ 32 w 63"/>
                <a:gd name="T1" fmla="*/ 62 h 62"/>
                <a:gd name="T2" fmla="*/ 0 w 63"/>
                <a:gd name="T3" fmla="*/ 31 h 62"/>
                <a:gd name="T4" fmla="*/ 32 w 63"/>
                <a:gd name="T5" fmla="*/ 0 h 62"/>
                <a:gd name="T6" fmla="*/ 63 w 63"/>
                <a:gd name="T7" fmla="*/ 31 h 62"/>
                <a:gd name="T8" fmla="*/ 32 w 63"/>
                <a:gd name="T9" fmla="*/ 62 h 62"/>
                <a:gd name="T10" fmla="*/ 58 w 63"/>
                <a:gd name="T11" fmla="*/ 35 h 62"/>
                <a:gd name="T12" fmla="*/ 41 w 63"/>
                <a:gd name="T13" fmla="*/ 34 h 62"/>
                <a:gd name="T14" fmla="*/ 46 w 63"/>
                <a:gd name="T15" fmla="*/ 53 h 62"/>
                <a:gd name="T16" fmla="*/ 58 w 63"/>
                <a:gd name="T17" fmla="*/ 35 h 62"/>
                <a:gd name="T18" fmla="*/ 42 w 63"/>
                <a:gd name="T19" fmla="*/ 56 h 62"/>
                <a:gd name="T20" fmla="*/ 36 w 63"/>
                <a:gd name="T21" fmla="*/ 36 h 62"/>
                <a:gd name="T22" fmla="*/ 36 w 63"/>
                <a:gd name="T23" fmla="*/ 36 h 62"/>
                <a:gd name="T24" fmla="*/ 15 w 63"/>
                <a:gd name="T25" fmla="*/ 52 h 62"/>
                <a:gd name="T26" fmla="*/ 32 w 63"/>
                <a:gd name="T27" fmla="*/ 58 h 62"/>
                <a:gd name="T28" fmla="*/ 42 w 63"/>
                <a:gd name="T29" fmla="*/ 56 h 62"/>
                <a:gd name="T30" fmla="*/ 12 w 63"/>
                <a:gd name="T31" fmla="*/ 49 h 62"/>
                <a:gd name="T32" fmla="*/ 33 w 63"/>
                <a:gd name="T33" fmla="*/ 31 h 62"/>
                <a:gd name="T34" fmla="*/ 34 w 63"/>
                <a:gd name="T35" fmla="*/ 31 h 62"/>
                <a:gd name="T36" fmla="*/ 32 w 63"/>
                <a:gd name="T37" fmla="*/ 27 h 62"/>
                <a:gd name="T38" fmla="*/ 5 w 63"/>
                <a:gd name="T39" fmla="*/ 30 h 62"/>
                <a:gd name="T40" fmla="*/ 5 w 63"/>
                <a:gd name="T41" fmla="*/ 31 h 62"/>
                <a:gd name="T42" fmla="*/ 12 w 63"/>
                <a:gd name="T43" fmla="*/ 49 h 62"/>
                <a:gd name="T44" fmla="*/ 5 w 63"/>
                <a:gd name="T45" fmla="*/ 26 h 62"/>
                <a:gd name="T46" fmla="*/ 30 w 63"/>
                <a:gd name="T47" fmla="*/ 23 h 62"/>
                <a:gd name="T48" fmla="*/ 20 w 63"/>
                <a:gd name="T49" fmla="*/ 7 h 62"/>
                <a:gd name="T50" fmla="*/ 5 w 63"/>
                <a:gd name="T51" fmla="*/ 26 h 62"/>
                <a:gd name="T52" fmla="*/ 25 w 63"/>
                <a:gd name="T53" fmla="*/ 5 h 62"/>
                <a:gd name="T54" fmla="*/ 35 w 63"/>
                <a:gd name="T55" fmla="*/ 21 h 62"/>
                <a:gd name="T56" fmla="*/ 49 w 63"/>
                <a:gd name="T57" fmla="*/ 11 h 62"/>
                <a:gd name="T58" fmla="*/ 32 w 63"/>
                <a:gd name="T59" fmla="*/ 5 h 62"/>
                <a:gd name="T60" fmla="*/ 25 w 63"/>
                <a:gd name="T61" fmla="*/ 5 h 62"/>
                <a:gd name="T62" fmla="*/ 52 w 63"/>
                <a:gd name="T63" fmla="*/ 14 h 62"/>
                <a:gd name="T64" fmla="*/ 37 w 63"/>
                <a:gd name="T65" fmla="*/ 25 h 62"/>
                <a:gd name="T66" fmla="*/ 39 w 63"/>
                <a:gd name="T67" fmla="*/ 29 h 62"/>
                <a:gd name="T68" fmla="*/ 40 w 63"/>
                <a:gd name="T69" fmla="*/ 30 h 62"/>
                <a:gd name="T70" fmla="*/ 58 w 63"/>
                <a:gd name="T71" fmla="*/ 31 h 62"/>
                <a:gd name="T72" fmla="*/ 52 w 63"/>
                <a:gd name="T73" fmla="*/ 14 h 6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63" h="62">
                  <a:moveTo>
                    <a:pt x="32" y="62"/>
                  </a:moveTo>
                  <a:cubicBezTo>
                    <a:pt x="14" y="62"/>
                    <a:pt x="0" y="48"/>
                    <a:pt x="0" y="31"/>
                  </a:cubicBezTo>
                  <a:cubicBezTo>
                    <a:pt x="0" y="14"/>
                    <a:pt x="14" y="0"/>
                    <a:pt x="32" y="0"/>
                  </a:cubicBezTo>
                  <a:cubicBezTo>
                    <a:pt x="49" y="0"/>
                    <a:pt x="63" y="14"/>
                    <a:pt x="63" y="31"/>
                  </a:cubicBezTo>
                  <a:cubicBezTo>
                    <a:pt x="63" y="48"/>
                    <a:pt x="49" y="62"/>
                    <a:pt x="32" y="62"/>
                  </a:cubicBezTo>
                  <a:close/>
                  <a:moveTo>
                    <a:pt x="58" y="35"/>
                  </a:moveTo>
                  <a:cubicBezTo>
                    <a:pt x="57" y="35"/>
                    <a:pt x="50" y="33"/>
                    <a:pt x="41" y="34"/>
                  </a:cubicBezTo>
                  <a:cubicBezTo>
                    <a:pt x="45" y="44"/>
                    <a:pt x="46" y="52"/>
                    <a:pt x="46" y="53"/>
                  </a:cubicBezTo>
                  <a:cubicBezTo>
                    <a:pt x="52" y="49"/>
                    <a:pt x="57" y="43"/>
                    <a:pt x="58" y="35"/>
                  </a:cubicBezTo>
                  <a:close/>
                  <a:moveTo>
                    <a:pt x="42" y="56"/>
                  </a:moveTo>
                  <a:cubicBezTo>
                    <a:pt x="41" y="53"/>
                    <a:pt x="40" y="45"/>
                    <a:pt x="36" y="36"/>
                  </a:cubicBezTo>
                  <a:cubicBezTo>
                    <a:pt x="36" y="36"/>
                    <a:pt x="36" y="36"/>
                    <a:pt x="36" y="36"/>
                  </a:cubicBezTo>
                  <a:cubicBezTo>
                    <a:pt x="21" y="41"/>
                    <a:pt x="16" y="51"/>
                    <a:pt x="15" y="52"/>
                  </a:cubicBezTo>
                  <a:cubicBezTo>
                    <a:pt x="20" y="56"/>
                    <a:pt x="25" y="58"/>
                    <a:pt x="32" y="58"/>
                  </a:cubicBezTo>
                  <a:cubicBezTo>
                    <a:pt x="35" y="58"/>
                    <a:pt x="39" y="57"/>
                    <a:pt x="42" y="56"/>
                  </a:cubicBezTo>
                  <a:close/>
                  <a:moveTo>
                    <a:pt x="12" y="49"/>
                  </a:moveTo>
                  <a:cubicBezTo>
                    <a:pt x="12" y="48"/>
                    <a:pt x="20" y="36"/>
                    <a:pt x="33" y="31"/>
                  </a:cubicBezTo>
                  <a:cubicBezTo>
                    <a:pt x="34" y="31"/>
                    <a:pt x="34" y="31"/>
                    <a:pt x="34" y="31"/>
                  </a:cubicBezTo>
                  <a:cubicBezTo>
                    <a:pt x="34" y="30"/>
                    <a:pt x="33" y="28"/>
                    <a:pt x="32" y="27"/>
                  </a:cubicBezTo>
                  <a:cubicBezTo>
                    <a:pt x="19" y="31"/>
                    <a:pt x="6" y="30"/>
                    <a:pt x="5" y="30"/>
                  </a:cubicBezTo>
                  <a:cubicBezTo>
                    <a:pt x="5" y="31"/>
                    <a:pt x="5" y="31"/>
                    <a:pt x="5" y="31"/>
                  </a:cubicBezTo>
                  <a:cubicBezTo>
                    <a:pt x="5" y="38"/>
                    <a:pt x="8" y="44"/>
                    <a:pt x="12" y="49"/>
                  </a:cubicBezTo>
                  <a:close/>
                  <a:moveTo>
                    <a:pt x="5" y="26"/>
                  </a:moveTo>
                  <a:cubicBezTo>
                    <a:pt x="7" y="26"/>
                    <a:pt x="18" y="26"/>
                    <a:pt x="30" y="23"/>
                  </a:cubicBezTo>
                  <a:cubicBezTo>
                    <a:pt x="26" y="15"/>
                    <a:pt x="21" y="8"/>
                    <a:pt x="20" y="7"/>
                  </a:cubicBezTo>
                  <a:cubicBezTo>
                    <a:pt x="13" y="11"/>
                    <a:pt x="7" y="18"/>
                    <a:pt x="5" y="26"/>
                  </a:cubicBezTo>
                  <a:close/>
                  <a:moveTo>
                    <a:pt x="25" y="5"/>
                  </a:moveTo>
                  <a:cubicBezTo>
                    <a:pt x="26" y="6"/>
                    <a:pt x="31" y="13"/>
                    <a:pt x="35" y="21"/>
                  </a:cubicBezTo>
                  <a:cubicBezTo>
                    <a:pt x="45" y="17"/>
                    <a:pt x="49" y="12"/>
                    <a:pt x="49" y="11"/>
                  </a:cubicBezTo>
                  <a:cubicBezTo>
                    <a:pt x="44" y="7"/>
                    <a:pt x="38" y="5"/>
                    <a:pt x="32" y="5"/>
                  </a:cubicBezTo>
                  <a:cubicBezTo>
                    <a:pt x="29" y="5"/>
                    <a:pt x="27" y="5"/>
                    <a:pt x="25" y="5"/>
                  </a:cubicBezTo>
                  <a:close/>
                  <a:moveTo>
                    <a:pt x="52" y="14"/>
                  </a:moveTo>
                  <a:cubicBezTo>
                    <a:pt x="52" y="15"/>
                    <a:pt x="47" y="21"/>
                    <a:pt x="37" y="25"/>
                  </a:cubicBezTo>
                  <a:cubicBezTo>
                    <a:pt x="38" y="26"/>
                    <a:pt x="38" y="27"/>
                    <a:pt x="39" y="29"/>
                  </a:cubicBezTo>
                  <a:cubicBezTo>
                    <a:pt x="39" y="29"/>
                    <a:pt x="39" y="30"/>
                    <a:pt x="40" y="30"/>
                  </a:cubicBezTo>
                  <a:cubicBezTo>
                    <a:pt x="48" y="29"/>
                    <a:pt x="57" y="31"/>
                    <a:pt x="58" y="31"/>
                  </a:cubicBezTo>
                  <a:cubicBezTo>
                    <a:pt x="58" y="25"/>
                    <a:pt x="56" y="19"/>
                    <a:pt x="52" y="1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6" name="Freeform 125">
              <a:extLst>
                <a:ext uri="{FF2B5EF4-FFF2-40B4-BE49-F238E27FC236}">
                  <a16:creationId xmlns:a16="http://schemas.microsoft.com/office/drawing/2014/main" id="{94D6FAD9-A5EA-40A0-9A9F-FA4C231E45C7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922" y="2371"/>
              <a:ext cx="80" cy="70"/>
            </a:xfrm>
            <a:custGeom>
              <a:avLst/>
              <a:gdLst>
                <a:gd name="T0" fmla="*/ 65 w 65"/>
                <a:gd name="T1" fmla="*/ 18 h 57"/>
                <a:gd name="T2" fmla="*/ 47 w 65"/>
                <a:gd name="T3" fmla="*/ 0 h 57"/>
                <a:gd name="T4" fmla="*/ 32 w 65"/>
                <a:gd name="T5" fmla="*/ 6 h 57"/>
                <a:gd name="T6" fmla="*/ 18 w 65"/>
                <a:gd name="T7" fmla="*/ 0 h 57"/>
                <a:gd name="T8" fmla="*/ 0 w 65"/>
                <a:gd name="T9" fmla="*/ 18 h 57"/>
                <a:gd name="T10" fmla="*/ 6 w 65"/>
                <a:gd name="T11" fmla="*/ 32 h 57"/>
                <a:gd name="T12" fmla="*/ 6 w 65"/>
                <a:gd name="T13" fmla="*/ 32 h 57"/>
                <a:gd name="T14" fmla="*/ 26 w 65"/>
                <a:gd name="T15" fmla="*/ 53 h 57"/>
                <a:gd name="T16" fmla="*/ 32 w 65"/>
                <a:gd name="T17" fmla="*/ 57 h 57"/>
                <a:gd name="T18" fmla="*/ 39 w 65"/>
                <a:gd name="T19" fmla="*/ 53 h 57"/>
                <a:gd name="T20" fmla="*/ 59 w 65"/>
                <a:gd name="T21" fmla="*/ 32 h 57"/>
                <a:gd name="T22" fmla="*/ 59 w 65"/>
                <a:gd name="T23" fmla="*/ 32 h 57"/>
                <a:gd name="T24" fmla="*/ 65 w 65"/>
                <a:gd name="T25" fmla="*/ 18 h 57"/>
                <a:gd name="T26" fmla="*/ 54 w 65"/>
                <a:gd name="T27" fmla="*/ 26 h 57"/>
                <a:gd name="T28" fmla="*/ 33 w 65"/>
                <a:gd name="T29" fmla="*/ 47 h 57"/>
                <a:gd name="T30" fmla="*/ 32 w 65"/>
                <a:gd name="T31" fmla="*/ 48 h 57"/>
                <a:gd name="T32" fmla="*/ 32 w 65"/>
                <a:gd name="T33" fmla="*/ 47 h 57"/>
                <a:gd name="T34" fmla="*/ 11 w 65"/>
                <a:gd name="T35" fmla="*/ 26 h 57"/>
                <a:gd name="T36" fmla="*/ 8 w 65"/>
                <a:gd name="T37" fmla="*/ 18 h 57"/>
                <a:gd name="T38" fmla="*/ 18 w 65"/>
                <a:gd name="T39" fmla="*/ 8 h 57"/>
                <a:gd name="T40" fmla="*/ 26 w 65"/>
                <a:gd name="T41" fmla="*/ 11 h 57"/>
                <a:gd name="T42" fmla="*/ 32 w 65"/>
                <a:gd name="T43" fmla="*/ 18 h 57"/>
                <a:gd name="T44" fmla="*/ 39 w 65"/>
                <a:gd name="T45" fmla="*/ 11 h 57"/>
                <a:gd name="T46" fmla="*/ 47 w 65"/>
                <a:gd name="T47" fmla="*/ 8 h 57"/>
                <a:gd name="T48" fmla="*/ 57 w 65"/>
                <a:gd name="T49" fmla="*/ 18 h 57"/>
                <a:gd name="T50" fmla="*/ 54 w 65"/>
                <a:gd name="T51" fmla="*/ 26 h 5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65" h="57">
                  <a:moveTo>
                    <a:pt x="65" y="18"/>
                  </a:moveTo>
                  <a:cubicBezTo>
                    <a:pt x="65" y="8"/>
                    <a:pt x="57" y="0"/>
                    <a:pt x="47" y="0"/>
                  </a:cubicBezTo>
                  <a:cubicBezTo>
                    <a:pt x="41" y="0"/>
                    <a:pt x="36" y="2"/>
                    <a:pt x="32" y="6"/>
                  </a:cubicBezTo>
                  <a:cubicBezTo>
                    <a:pt x="29" y="2"/>
                    <a:pt x="24" y="0"/>
                    <a:pt x="18" y="0"/>
                  </a:cubicBezTo>
                  <a:cubicBezTo>
                    <a:pt x="8" y="0"/>
                    <a:pt x="0" y="8"/>
                    <a:pt x="0" y="18"/>
                  </a:cubicBezTo>
                  <a:cubicBezTo>
                    <a:pt x="0" y="24"/>
                    <a:pt x="2" y="29"/>
                    <a:pt x="6" y="32"/>
                  </a:cubicBezTo>
                  <a:cubicBezTo>
                    <a:pt x="6" y="32"/>
                    <a:pt x="6" y="32"/>
                    <a:pt x="6" y="32"/>
                  </a:cubicBezTo>
                  <a:cubicBezTo>
                    <a:pt x="26" y="53"/>
                    <a:pt x="26" y="53"/>
                    <a:pt x="26" y="53"/>
                  </a:cubicBezTo>
                  <a:cubicBezTo>
                    <a:pt x="28" y="55"/>
                    <a:pt x="30" y="57"/>
                    <a:pt x="32" y="57"/>
                  </a:cubicBezTo>
                  <a:cubicBezTo>
                    <a:pt x="35" y="57"/>
                    <a:pt x="37" y="55"/>
                    <a:pt x="39" y="53"/>
                  </a:cubicBezTo>
                  <a:cubicBezTo>
                    <a:pt x="59" y="32"/>
                    <a:pt x="59" y="32"/>
                    <a:pt x="59" y="32"/>
                  </a:cubicBezTo>
                  <a:cubicBezTo>
                    <a:pt x="59" y="32"/>
                    <a:pt x="59" y="32"/>
                    <a:pt x="59" y="32"/>
                  </a:cubicBezTo>
                  <a:cubicBezTo>
                    <a:pt x="63" y="29"/>
                    <a:pt x="65" y="24"/>
                    <a:pt x="65" y="18"/>
                  </a:cubicBezTo>
                  <a:close/>
                  <a:moveTo>
                    <a:pt x="54" y="26"/>
                  </a:moveTo>
                  <a:cubicBezTo>
                    <a:pt x="33" y="47"/>
                    <a:pt x="33" y="47"/>
                    <a:pt x="33" y="47"/>
                  </a:cubicBezTo>
                  <a:cubicBezTo>
                    <a:pt x="33" y="47"/>
                    <a:pt x="33" y="47"/>
                    <a:pt x="32" y="48"/>
                  </a:cubicBezTo>
                  <a:cubicBezTo>
                    <a:pt x="32" y="47"/>
                    <a:pt x="32" y="47"/>
                    <a:pt x="32" y="47"/>
                  </a:cubicBezTo>
                  <a:cubicBezTo>
                    <a:pt x="11" y="26"/>
                    <a:pt x="11" y="26"/>
                    <a:pt x="11" y="26"/>
                  </a:cubicBezTo>
                  <a:cubicBezTo>
                    <a:pt x="9" y="24"/>
                    <a:pt x="8" y="21"/>
                    <a:pt x="8" y="18"/>
                  </a:cubicBezTo>
                  <a:cubicBezTo>
                    <a:pt x="8" y="13"/>
                    <a:pt x="13" y="8"/>
                    <a:pt x="18" y="8"/>
                  </a:cubicBezTo>
                  <a:cubicBezTo>
                    <a:pt x="22" y="8"/>
                    <a:pt x="24" y="9"/>
                    <a:pt x="26" y="11"/>
                  </a:cubicBezTo>
                  <a:cubicBezTo>
                    <a:pt x="32" y="18"/>
                    <a:pt x="32" y="18"/>
                    <a:pt x="32" y="18"/>
                  </a:cubicBezTo>
                  <a:cubicBezTo>
                    <a:pt x="39" y="11"/>
                    <a:pt x="39" y="11"/>
                    <a:pt x="39" y="11"/>
                  </a:cubicBezTo>
                  <a:cubicBezTo>
                    <a:pt x="41" y="9"/>
                    <a:pt x="43" y="8"/>
                    <a:pt x="47" y="8"/>
                  </a:cubicBezTo>
                  <a:cubicBezTo>
                    <a:pt x="52" y="8"/>
                    <a:pt x="57" y="13"/>
                    <a:pt x="57" y="18"/>
                  </a:cubicBezTo>
                  <a:cubicBezTo>
                    <a:pt x="57" y="21"/>
                    <a:pt x="56" y="24"/>
                    <a:pt x="54" y="26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7" name="Freeform 126">
              <a:extLst>
                <a:ext uri="{FF2B5EF4-FFF2-40B4-BE49-F238E27FC236}">
                  <a16:creationId xmlns:a16="http://schemas.microsoft.com/office/drawing/2014/main" id="{66752641-E4DF-4435-A215-E108A5C498F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844" y="2149"/>
              <a:ext cx="79" cy="58"/>
            </a:xfrm>
            <a:custGeom>
              <a:avLst/>
              <a:gdLst>
                <a:gd name="T0" fmla="*/ 56 w 64"/>
                <a:gd name="T1" fmla="*/ 8 h 47"/>
                <a:gd name="T2" fmla="*/ 56 w 64"/>
                <a:gd name="T3" fmla="*/ 0 h 47"/>
                <a:gd name="T4" fmla="*/ 0 w 64"/>
                <a:gd name="T5" fmla="*/ 0 h 47"/>
                <a:gd name="T6" fmla="*/ 0 w 64"/>
                <a:gd name="T7" fmla="*/ 43 h 47"/>
                <a:gd name="T8" fmla="*/ 4 w 64"/>
                <a:gd name="T9" fmla="*/ 47 h 47"/>
                <a:gd name="T10" fmla="*/ 58 w 64"/>
                <a:gd name="T11" fmla="*/ 47 h 47"/>
                <a:gd name="T12" fmla="*/ 64 w 64"/>
                <a:gd name="T13" fmla="*/ 41 h 47"/>
                <a:gd name="T14" fmla="*/ 64 w 64"/>
                <a:gd name="T15" fmla="*/ 8 h 47"/>
                <a:gd name="T16" fmla="*/ 56 w 64"/>
                <a:gd name="T17" fmla="*/ 8 h 47"/>
                <a:gd name="T18" fmla="*/ 52 w 64"/>
                <a:gd name="T19" fmla="*/ 43 h 47"/>
                <a:gd name="T20" fmla="*/ 4 w 64"/>
                <a:gd name="T21" fmla="*/ 43 h 47"/>
                <a:gd name="T22" fmla="*/ 4 w 64"/>
                <a:gd name="T23" fmla="*/ 4 h 47"/>
                <a:gd name="T24" fmla="*/ 52 w 64"/>
                <a:gd name="T25" fmla="*/ 4 h 47"/>
                <a:gd name="T26" fmla="*/ 52 w 64"/>
                <a:gd name="T27" fmla="*/ 43 h 47"/>
                <a:gd name="T28" fmla="*/ 8 w 64"/>
                <a:gd name="T29" fmla="*/ 12 h 47"/>
                <a:gd name="T30" fmla="*/ 48 w 64"/>
                <a:gd name="T31" fmla="*/ 12 h 47"/>
                <a:gd name="T32" fmla="*/ 48 w 64"/>
                <a:gd name="T33" fmla="*/ 16 h 47"/>
                <a:gd name="T34" fmla="*/ 8 w 64"/>
                <a:gd name="T35" fmla="*/ 16 h 47"/>
                <a:gd name="T36" fmla="*/ 8 w 64"/>
                <a:gd name="T37" fmla="*/ 12 h 47"/>
                <a:gd name="T38" fmla="*/ 32 w 64"/>
                <a:gd name="T39" fmla="*/ 20 h 47"/>
                <a:gd name="T40" fmla="*/ 48 w 64"/>
                <a:gd name="T41" fmla="*/ 20 h 47"/>
                <a:gd name="T42" fmla="*/ 48 w 64"/>
                <a:gd name="T43" fmla="*/ 24 h 47"/>
                <a:gd name="T44" fmla="*/ 32 w 64"/>
                <a:gd name="T45" fmla="*/ 24 h 47"/>
                <a:gd name="T46" fmla="*/ 32 w 64"/>
                <a:gd name="T47" fmla="*/ 20 h 47"/>
                <a:gd name="T48" fmla="*/ 32 w 64"/>
                <a:gd name="T49" fmla="*/ 28 h 47"/>
                <a:gd name="T50" fmla="*/ 48 w 64"/>
                <a:gd name="T51" fmla="*/ 28 h 47"/>
                <a:gd name="T52" fmla="*/ 48 w 64"/>
                <a:gd name="T53" fmla="*/ 32 h 47"/>
                <a:gd name="T54" fmla="*/ 32 w 64"/>
                <a:gd name="T55" fmla="*/ 32 h 47"/>
                <a:gd name="T56" fmla="*/ 32 w 64"/>
                <a:gd name="T57" fmla="*/ 28 h 47"/>
                <a:gd name="T58" fmla="*/ 32 w 64"/>
                <a:gd name="T59" fmla="*/ 36 h 47"/>
                <a:gd name="T60" fmla="*/ 44 w 64"/>
                <a:gd name="T61" fmla="*/ 36 h 47"/>
                <a:gd name="T62" fmla="*/ 44 w 64"/>
                <a:gd name="T63" fmla="*/ 40 h 47"/>
                <a:gd name="T64" fmla="*/ 32 w 64"/>
                <a:gd name="T65" fmla="*/ 40 h 47"/>
                <a:gd name="T66" fmla="*/ 32 w 64"/>
                <a:gd name="T67" fmla="*/ 36 h 47"/>
                <a:gd name="T68" fmla="*/ 8 w 64"/>
                <a:gd name="T69" fmla="*/ 20 h 47"/>
                <a:gd name="T70" fmla="*/ 28 w 64"/>
                <a:gd name="T71" fmla="*/ 20 h 47"/>
                <a:gd name="T72" fmla="*/ 28 w 64"/>
                <a:gd name="T73" fmla="*/ 40 h 47"/>
                <a:gd name="T74" fmla="*/ 8 w 64"/>
                <a:gd name="T75" fmla="*/ 40 h 47"/>
                <a:gd name="T76" fmla="*/ 8 w 64"/>
                <a:gd name="T77" fmla="*/ 20 h 4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</a:cxnLst>
              <a:rect l="0" t="0" r="r" b="b"/>
              <a:pathLst>
                <a:path w="64" h="47">
                  <a:moveTo>
                    <a:pt x="56" y="8"/>
                  </a:moveTo>
                  <a:cubicBezTo>
                    <a:pt x="56" y="0"/>
                    <a:pt x="56" y="0"/>
                    <a:pt x="56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43"/>
                    <a:pt x="0" y="43"/>
                    <a:pt x="0" y="43"/>
                  </a:cubicBezTo>
                  <a:cubicBezTo>
                    <a:pt x="0" y="46"/>
                    <a:pt x="2" y="47"/>
                    <a:pt x="4" y="47"/>
                  </a:cubicBezTo>
                  <a:cubicBezTo>
                    <a:pt x="58" y="47"/>
                    <a:pt x="58" y="47"/>
                    <a:pt x="58" y="47"/>
                  </a:cubicBezTo>
                  <a:cubicBezTo>
                    <a:pt x="61" y="47"/>
                    <a:pt x="64" y="45"/>
                    <a:pt x="64" y="41"/>
                  </a:cubicBezTo>
                  <a:cubicBezTo>
                    <a:pt x="64" y="8"/>
                    <a:pt x="64" y="8"/>
                    <a:pt x="64" y="8"/>
                  </a:cubicBezTo>
                  <a:lnTo>
                    <a:pt x="56" y="8"/>
                  </a:lnTo>
                  <a:close/>
                  <a:moveTo>
                    <a:pt x="52" y="43"/>
                  </a:moveTo>
                  <a:cubicBezTo>
                    <a:pt x="4" y="43"/>
                    <a:pt x="4" y="43"/>
                    <a:pt x="4" y="43"/>
                  </a:cubicBezTo>
                  <a:cubicBezTo>
                    <a:pt x="4" y="4"/>
                    <a:pt x="4" y="4"/>
                    <a:pt x="4" y="4"/>
                  </a:cubicBezTo>
                  <a:cubicBezTo>
                    <a:pt x="52" y="4"/>
                    <a:pt x="52" y="4"/>
                    <a:pt x="52" y="4"/>
                  </a:cubicBezTo>
                  <a:lnTo>
                    <a:pt x="52" y="43"/>
                  </a:lnTo>
                  <a:close/>
                  <a:moveTo>
                    <a:pt x="8" y="12"/>
                  </a:moveTo>
                  <a:cubicBezTo>
                    <a:pt x="48" y="12"/>
                    <a:pt x="48" y="12"/>
                    <a:pt x="48" y="12"/>
                  </a:cubicBezTo>
                  <a:cubicBezTo>
                    <a:pt x="48" y="16"/>
                    <a:pt x="48" y="16"/>
                    <a:pt x="48" y="16"/>
                  </a:cubicBezTo>
                  <a:cubicBezTo>
                    <a:pt x="8" y="16"/>
                    <a:pt x="8" y="16"/>
                    <a:pt x="8" y="16"/>
                  </a:cubicBezTo>
                  <a:lnTo>
                    <a:pt x="8" y="12"/>
                  </a:lnTo>
                  <a:close/>
                  <a:moveTo>
                    <a:pt x="32" y="20"/>
                  </a:moveTo>
                  <a:cubicBezTo>
                    <a:pt x="48" y="20"/>
                    <a:pt x="48" y="20"/>
                    <a:pt x="48" y="20"/>
                  </a:cubicBezTo>
                  <a:cubicBezTo>
                    <a:pt x="48" y="24"/>
                    <a:pt x="48" y="24"/>
                    <a:pt x="48" y="24"/>
                  </a:cubicBezTo>
                  <a:cubicBezTo>
                    <a:pt x="32" y="24"/>
                    <a:pt x="32" y="24"/>
                    <a:pt x="32" y="24"/>
                  </a:cubicBezTo>
                  <a:lnTo>
                    <a:pt x="32" y="20"/>
                  </a:lnTo>
                  <a:close/>
                  <a:moveTo>
                    <a:pt x="32" y="28"/>
                  </a:moveTo>
                  <a:cubicBezTo>
                    <a:pt x="48" y="28"/>
                    <a:pt x="48" y="28"/>
                    <a:pt x="48" y="28"/>
                  </a:cubicBezTo>
                  <a:cubicBezTo>
                    <a:pt x="48" y="32"/>
                    <a:pt x="48" y="32"/>
                    <a:pt x="48" y="32"/>
                  </a:cubicBezTo>
                  <a:cubicBezTo>
                    <a:pt x="32" y="32"/>
                    <a:pt x="32" y="32"/>
                    <a:pt x="32" y="32"/>
                  </a:cubicBezTo>
                  <a:lnTo>
                    <a:pt x="32" y="28"/>
                  </a:lnTo>
                  <a:close/>
                  <a:moveTo>
                    <a:pt x="32" y="36"/>
                  </a:moveTo>
                  <a:cubicBezTo>
                    <a:pt x="44" y="36"/>
                    <a:pt x="44" y="36"/>
                    <a:pt x="44" y="36"/>
                  </a:cubicBezTo>
                  <a:cubicBezTo>
                    <a:pt x="44" y="40"/>
                    <a:pt x="44" y="40"/>
                    <a:pt x="44" y="40"/>
                  </a:cubicBezTo>
                  <a:cubicBezTo>
                    <a:pt x="32" y="40"/>
                    <a:pt x="32" y="40"/>
                    <a:pt x="32" y="40"/>
                  </a:cubicBezTo>
                  <a:lnTo>
                    <a:pt x="32" y="36"/>
                  </a:lnTo>
                  <a:close/>
                  <a:moveTo>
                    <a:pt x="8" y="20"/>
                  </a:moveTo>
                  <a:cubicBezTo>
                    <a:pt x="28" y="20"/>
                    <a:pt x="28" y="20"/>
                    <a:pt x="28" y="20"/>
                  </a:cubicBezTo>
                  <a:cubicBezTo>
                    <a:pt x="28" y="40"/>
                    <a:pt x="28" y="40"/>
                    <a:pt x="28" y="40"/>
                  </a:cubicBezTo>
                  <a:cubicBezTo>
                    <a:pt x="8" y="40"/>
                    <a:pt x="8" y="40"/>
                    <a:pt x="8" y="40"/>
                  </a:cubicBezTo>
                  <a:lnTo>
                    <a:pt x="8" y="2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8" name="Freeform 127">
              <a:extLst>
                <a:ext uri="{FF2B5EF4-FFF2-40B4-BE49-F238E27FC236}">
                  <a16:creationId xmlns:a16="http://schemas.microsoft.com/office/drawing/2014/main" id="{2C91C124-C5F2-46FE-88D2-26B00BAF4BC7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037" y="2531"/>
              <a:ext cx="58" cy="59"/>
            </a:xfrm>
            <a:custGeom>
              <a:avLst/>
              <a:gdLst>
                <a:gd name="T0" fmla="*/ 43 w 47"/>
                <a:gd name="T1" fmla="*/ 29 h 48"/>
                <a:gd name="T2" fmla="*/ 47 w 47"/>
                <a:gd name="T3" fmla="*/ 16 h 48"/>
                <a:gd name="T4" fmla="*/ 42 w 47"/>
                <a:gd name="T5" fmla="*/ 8 h 48"/>
                <a:gd name="T6" fmla="*/ 37 w 47"/>
                <a:gd name="T7" fmla="*/ 9 h 48"/>
                <a:gd name="T8" fmla="*/ 28 w 47"/>
                <a:gd name="T9" fmla="*/ 0 h 48"/>
                <a:gd name="T10" fmla="*/ 19 w 47"/>
                <a:gd name="T11" fmla="*/ 0 h 48"/>
                <a:gd name="T12" fmla="*/ 18 w 47"/>
                <a:gd name="T13" fmla="*/ 5 h 48"/>
                <a:gd name="T14" fmla="*/ 5 w 47"/>
                <a:gd name="T15" fmla="*/ 8 h 48"/>
                <a:gd name="T16" fmla="*/ 0 w 47"/>
                <a:gd name="T17" fmla="*/ 16 h 48"/>
                <a:gd name="T18" fmla="*/ 4 w 47"/>
                <a:gd name="T19" fmla="*/ 19 h 48"/>
                <a:gd name="T20" fmla="*/ 0 w 47"/>
                <a:gd name="T21" fmla="*/ 32 h 48"/>
                <a:gd name="T22" fmla="*/ 5 w 47"/>
                <a:gd name="T23" fmla="*/ 40 h 48"/>
                <a:gd name="T24" fmla="*/ 10 w 47"/>
                <a:gd name="T25" fmla="*/ 39 h 48"/>
                <a:gd name="T26" fmla="*/ 19 w 47"/>
                <a:gd name="T27" fmla="*/ 48 h 48"/>
                <a:gd name="T28" fmla="*/ 28 w 47"/>
                <a:gd name="T29" fmla="*/ 48 h 48"/>
                <a:gd name="T30" fmla="*/ 29 w 47"/>
                <a:gd name="T31" fmla="*/ 44 h 48"/>
                <a:gd name="T32" fmla="*/ 42 w 47"/>
                <a:gd name="T33" fmla="*/ 40 h 48"/>
                <a:gd name="T34" fmla="*/ 47 w 47"/>
                <a:gd name="T35" fmla="*/ 32 h 48"/>
                <a:gd name="T36" fmla="*/ 43 w 47"/>
                <a:gd name="T37" fmla="*/ 29 h 48"/>
                <a:gd name="T38" fmla="*/ 23 w 47"/>
                <a:gd name="T39" fmla="*/ 34 h 48"/>
                <a:gd name="T40" fmla="*/ 14 w 47"/>
                <a:gd name="T41" fmla="*/ 24 h 48"/>
                <a:gd name="T42" fmla="*/ 23 w 47"/>
                <a:gd name="T43" fmla="*/ 14 h 48"/>
                <a:gd name="T44" fmla="*/ 33 w 47"/>
                <a:gd name="T45" fmla="*/ 24 h 48"/>
                <a:gd name="T46" fmla="*/ 23 w 47"/>
                <a:gd name="T47" fmla="*/ 34 h 4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47" h="48">
                  <a:moveTo>
                    <a:pt x="43" y="29"/>
                  </a:moveTo>
                  <a:cubicBezTo>
                    <a:pt x="41" y="24"/>
                    <a:pt x="42" y="19"/>
                    <a:pt x="47" y="16"/>
                  </a:cubicBezTo>
                  <a:cubicBezTo>
                    <a:pt x="42" y="8"/>
                    <a:pt x="42" y="8"/>
                    <a:pt x="42" y="8"/>
                  </a:cubicBezTo>
                  <a:cubicBezTo>
                    <a:pt x="41" y="9"/>
                    <a:pt x="39" y="9"/>
                    <a:pt x="37" y="9"/>
                  </a:cubicBezTo>
                  <a:cubicBezTo>
                    <a:pt x="32" y="9"/>
                    <a:pt x="28" y="5"/>
                    <a:pt x="28" y="0"/>
                  </a:cubicBezTo>
                  <a:cubicBezTo>
                    <a:pt x="19" y="0"/>
                    <a:pt x="19" y="0"/>
                    <a:pt x="19" y="0"/>
                  </a:cubicBezTo>
                  <a:cubicBezTo>
                    <a:pt x="19" y="1"/>
                    <a:pt x="18" y="3"/>
                    <a:pt x="18" y="5"/>
                  </a:cubicBezTo>
                  <a:cubicBezTo>
                    <a:pt x="15" y="9"/>
                    <a:pt x="9" y="10"/>
                    <a:pt x="5" y="8"/>
                  </a:cubicBezTo>
                  <a:cubicBezTo>
                    <a:pt x="0" y="16"/>
                    <a:pt x="0" y="16"/>
                    <a:pt x="0" y="16"/>
                  </a:cubicBezTo>
                  <a:cubicBezTo>
                    <a:pt x="2" y="17"/>
                    <a:pt x="3" y="18"/>
                    <a:pt x="4" y="19"/>
                  </a:cubicBezTo>
                  <a:cubicBezTo>
                    <a:pt x="6" y="24"/>
                    <a:pt x="5" y="29"/>
                    <a:pt x="0" y="32"/>
                  </a:cubicBezTo>
                  <a:cubicBezTo>
                    <a:pt x="5" y="40"/>
                    <a:pt x="5" y="40"/>
                    <a:pt x="5" y="40"/>
                  </a:cubicBezTo>
                  <a:cubicBezTo>
                    <a:pt x="6" y="39"/>
                    <a:pt x="8" y="39"/>
                    <a:pt x="10" y="39"/>
                  </a:cubicBezTo>
                  <a:cubicBezTo>
                    <a:pt x="15" y="39"/>
                    <a:pt x="19" y="43"/>
                    <a:pt x="19" y="48"/>
                  </a:cubicBezTo>
                  <a:cubicBezTo>
                    <a:pt x="28" y="48"/>
                    <a:pt x="28" y="48"/>
                    <a:pt x="28" y="48"/>
                  </a:cubicBezTo>
                  <a:cubicBezTo>
                    <a:pt x="28" y="47"/>
                    <a:pt x="29" y="45"/>
                    <a:pt x="29" y="44"/>
                  </a:cubicBezTo>
                  <a:cubicBezTo>
                    <a:pt x="32" y="39"/>
                    <a:pt x="38" y="38"/>
                    <a:pt x="42" y="40"/>
                  </a:cubicBezTo>
                  <a:cubicBezTo>
                    <a:pt x="47" y="32"/>
                    <a:pt x="47" y="32"/>
                    <a:pt x="47" y="32"/>
                  </a:cubicBezTo>
                  <a:cubicBezTo>
                    <a:pt x="45" y="31"/>
                    <a:pt x="44" y="30"/>
                    <a:pt x="43" y="29"/>
                  </a:cubicBezTo>
                  <a:close/>
                  <a:moveTo>
                    <a:pt x="23" y="34"/>
                  </a:moveTo>
                  <a:cubicBezTo>
                    <a:pt x="18" y="34"/>
                    <a:pt x="14" y="29"/>
                    <a:pt x="14" y="24"/>
                  </a:cubicBezTo>
                  <a:cubicBezTo>
                    <a:pt x="14" y="19"/>
                    <a:pt x="18" y="14"/>
                    <a:pt x="23" y="14"/>
                  </a:cubicBezTo>
                  <a:cubicBezTo>
                    <a:pt x="29" y="14"/>
                    <a:pt x="33" y="19"/>
                    <a:pt x="33" y="24"/>
                  </a:cubicBezTo>
                  <a:cubicBezTo>
                    <a:pt x="33" y="29"/>
                    <a:pt x="29" y="34"/>
                    <a:pt x="23" y="3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29" name="Freeform 128">
              <a:extLst>
                <a:ext uri="{FF2B5EF4-FFF2-40B4-BE49-F238E27FC236}">
                  <a16:creationId xmlns:a16="http://schemas.microsoft.com/office/drawing/2014/main" id="{6675E840-8E35-4676-B186-AAC77600340B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715" y="2514"/>
              <a:ext cx="96" cy="96"/>
            </a:xfrm>
            <a:custGeom>
              <a:avLst/>
              <a:gdLst>
                <a:gd name="T0" fmla="*/ 51 w 96"/>
                <a:gd name="T1" fmla="*/ 0 h 96"/>
                <a:gd name="T2" fmla="*/ 42 w 96"/>
                <a:gd name="T3" fmla="*/ 10 h 96"/>
                <a:gd name="T4" fmla="*/ 51 w 96"/>
                <a:gd name="T5" fmla="*/ 18 h 96"/>
                <a:gd name="T6" fmla="*/ 30 w 96"/>
                <a:gd name="T7" fmla="*/ 42 h 96"/>
                <a:gd name="T8" fmla="*/ 9 w 96"/>
                <a:gd name="T9" fmla="*/ 42 h 96"/>
                <a:gd name="T10" fmla="*/ 25 w 96"/>
                <a:gd name="T11" fmla="*/ 59 h 96"/>
                <a:gd name="T12" fmla="*/ 0 w 96"/>
                <a:gd name="T13" fmla="*/ 92 h 96"/>
                <a:gd name="T14" fmla="*/ 0 w 96"/>
                <a:gd name="T15" fmla="*/ 96 h 96"/>
                <a:gd name="T16" fmla="*/ 4 w 96"/>
                <a:gd name="T17" fmla="*/ 96 h 96"/>
                <a:gd name="T18" fmla="*/ 37 w 96"/>
                <a:gd name="T19" fmla="*/ 70 h 96"/>
                <a:gd name="T20" fmla="*/ 54 w 96"/>
                <a:gd name="T21" fmla="*/ 87 h 96"/>
                <a:gd name="T22" fmla="*/ 54 w 96"/>
                <a:gd name="T23" fmla="*/ 66 h 96"/>
                <a:gd name="T24" fmla="*/ 78 w 96"/>
                <a:gd name="T25" fmla="*/ 45 h 96"/>
                <a:gd name="T26" fmla="*/ 86 w 96"/>
                <a:gd name="T27" fmla="*/ 54 h 96"/>
                <a:gd name="T28" fmla="*/ 96 w 96"/>
                <a:gd name="T29" fmla="*/ 45 h 96"/>
                <a:gd name="T30" fmla="*/ 51 w 96"/>
                <a:gd name="T31" fmla="*/ 0 h 96"/>
                <a:gd name="T32" fmla="*/ 42 w 96"/>
                <a:gd name="T33" fmla="*/ 51 h 96"/>
                <a:gd name="T34" fmla="*/ 36 w 96"/>
                <a:gd name="T35" fmla="*/ 45 h 96"/>
                <a:gd name="T36" fmla="*/ 57 w 96"/>
                <a:gd name="T37" fmla="*/ 24 h 96"/>
                <a:gd name="T38" fmla="*/ 63 w 96"/>
                <a:gd name="T39" fmla="*/ 31 h 96"/>
                <a:gd name="T40" fmla="*/ 42 w 96"/>
                <a:gd name="T41" fmla="*/ 51 h 9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</a:cxnLst>
              <a:rect l="0" t="0" r="r" b="b"/>
              <a:pathLst>
                <a:path w="96" h="96">
                  <a:moveTo>
                    <a:pt x="51" y="0"/>
                  </a:moveTo>
                  <a:lnTo>
                    <a:pt x="42" y="10"/>
                  </a:lnTo>
                  <a:lnTo>
                    <a:pt x="51" y="18"/>
                  </a:lnTo>
                  <a:lnTo>
                    <a:pt x="30" y="42"/>
                  </a:lnTo>
                  <a:lnTo>
                    <a:pt x="9" y="42"/>
                  </a:lnTo>
                  <a:lnTo>
                    <a:pt x="25" y="59"/>
                  </a:lnTo>
                  <a:lnTo>
                    <a:pt x="0" y="92"/>
                  </a:lnTo>
                  <a:lnTo>
                    <a:pt x="0" y="96"/>
                  </a:lnTo>
                  <a:lnTo>
                    <a:pt x="4" y="96"/>
                  </a:lnTo>
                  <a:lnTo>
                    <a:pt x="37" y="70"/>
                  </a:lnTo>
                  <a:lnTo>
                    <a:pt x="54" y="87"/>
                  </a:lnTo>
                  <a:lnTo>
                    <a:pt x="54" y="66"/>
                  </a:lnTo>
                  <a:lnTo>
                    <a:pt x="78" y="45"/>
                  </a:lnTo>
                  <a:lnTo>
                    <a:pt x="86" y="54"/>
                  </a:lnTo>
                  <a:lnTo>
                    <a:pt x="96" y="45"/>
                  </a:lnTo>
                  <a:lnTo>
                    <a:pt x="51" y="0"/>
                  </a:lnTo>
                  <a:close/>
                  <a:moveTo>
                    <a:pt x="42" y="51"/>
                  </a:moveTo>
                  <a:lnTo>
                    <a:pt x="36" y="45"/>
                  </a:lnTo>
                  <a:lnTo>
                    <a:pt x="57" y="24"/>
                  </a:lnTo>
                  <a:lnTo>
                    <a:pt x="63" y="31"/>
                  </a:lnTo>
                  <a:lnTo>
                    <a:pt x="42" y="5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0" name="Freeform 129">
              <a:extLst>
                <a:ext uri="{FF2B5EF4-FFF2-40B4-BE49-F238E27FC236}">
                  <a16:creationId xmlns:a16="http://schemas.microsoft.com/office/drawing/2014/main" id="{9E7F0ECC-103D-4001-9D0C-A04153B21898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708" y="2294"/>
              <a:ext cx="70" cy="70"/>
            </a:xfrm>
            <a:custGeom>
              <a:avLst/>
              <a:gdLst>
                <a:gd name="T0" fmla="*/ 57 w 57"/>
                <a:gd name="T1" fmla="*/ 29 h 57"/>
                <a:gd name="T2" fmla="*/ 28 w 57"/>
                <a:gd name="T3" fmla="*/ 57 h 57"/>
                <a:gd name="T4" fmla="*/ 0 w 57"/>
                <a:gd name="T5" fmla="*/ 29 h 57"/>
                <a:gd name="T6" fmla="*/ 28 w 57"/>
                <a:gd name="T7" fmla="*/ 0 h 57"/>
                <a:gd name="T8" fmla="*/ 57 w 57"/>
                <a:gd name="T9" fmla="*/ 29 h 57"/>
                <a:gd name="T10" fmla="*/ 5 w 57"/>
                <a:gd name="T11" fmla="*/ 29 h 57"/>
                <a:gd name="T12" fmla="*/ 28 w 57"/>
                <a:gd name="T13" fmla="*/ 52 h 57"/>
                <a:gd name="T14" fmla="*/ 52 w 57"/>
                <a:gd name="T15" fmla="*/ 29 h 57"/>
                <a:gd name="T16" fmla="*/ 28 w 57"/>
                <a:gd name="T17" fmla="*/ 5 h 57"/>
                <a:gd name="T18" fmla="*/ 5 w 57"/>
                <a:gd name="T19" fmla="*/ 29 h 57"/>
                <a:gd name="T20" fmla="*/ 31 w 57"/>
                <a:gd name="T21" fmla="*/ 12 h 57"/>
                <a:gd name="T22" fmla="*/ 45 w 57"/>
                <a:gd name="T23" fmla="*/ 26 h 57"/>
                <a:gd name="T24" fmla="*/ 45 w 57"/>
                <a:gd name="T25" fmla="*/ 31 h 57"/>
                <a:gd name="T26" fmla="*/ 40 w 57"/>
                <a:gd name="T27" fmla="*/ 31 h 57"/>
                <a:gd name="T28" fmla="*/ 32 w 57"/>
                <a:gd name="T29" fmla="*/ 23 h 57"/>
                <a:gd name="T30" fmla="*/ 32 w 57"/>
                <a:gd name="T31" fmla="*/ 43 h 57"/>
                <a:gd name="T32" fmla="*/ 28 w 57"/>
                <a:gd name="T33" fmla="*/ 47 h 57"/>
                <a:gd name="T34" fmla="*/ 25 w 57"/>
                <a:gd name="T35" fmla="*/ 43 h 57"/>
                <a:gd name="T36" fmla="*/ 25 w 57"/>
                <a:gd name="T37" fmla="*/ 23 h 57"/>
                <a:gd name="T38" fmla="*/ 17 w 57"/>
                <a:gd name="T39" fmla="*/ 31 h 57"/>
                <a:gd name="T40" fmla="*/ 12 w 57"/>
                <a:gd name="T41" fmla="*/ 31 h 57"/>
                <a:gd name="T42" fmla="*/ 11 w 57"/>
                <a:gd name="T43" fmla="*/ 29 h 57"/>
                <a:gd name="T44" fmla="*/ 12 w 57"/>
                <a:gd name="T45" fmla="*/ 26 h 57"/>
                <a:gd name="T46" fmla="*/ 26 w 57"/>
                <a:gd name="T47" fmla="*/ 12 h 57"/>
                <a:gd name="T48" fmla="*/ 31 w 57"/>
                <a:gd name="T49" fmla="*/ 12 h 5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57" h="57">
                  <a:moveTo>
                    <a:pt x="57" y="29"/>
                  </a:moveTo>
                  <a:cubicBezTo>
                    <a:pt x="57" y="45"/>
                    <a:pt x="44" y="57"/>
                    <a:pt x="28" y="57"/>
                  </a:cubicBezTo>
                  <a:cubicBezTo>
                    <a:pt x="13" y="57"/>
                    <a:pt x="0" y="45"/>
                    <a:pt x="0" y="29"/>
                  </a:cubicBezTo>
                  <a:cubicBezTo>
                    <a:pt x="0" y="13"/>
                    <a:pt x="13" y="0"/>
                    <a:pt x="28" y="0"/>
                  </a:cubicBezTo>
                  <a:cubicBezTo>
                    <a:pt x="44" y="0"/>
                    <a:pt x="57" y="13"/>
                    <a:pt x="57" y="29"/>
                  </a:cubicBezTo>
                  <a:close/>
                  <a:moveTo>
                    <a:pt x="5" y="29"/>
                  </a:moveTo>
                  <a:cubicBezTo>
                    <a:pt x="5" y="42"/>
                    <a:pt x="16" y="52"/>
                    <a:pt x="28" y="52"/>
                  </a:cubicBezTo>
                  <a:cubicBezTo>
                    <a:pt x="41" y="52"/>
                    <a:pt x="52" y="42"/>
                    <a:pt x="52" y="29"/>
                  </a:cubicBezTo>
                  <a:cubicBezTo>
                    <a:pt x="52" y="16"/>
                    <a:pt x="41" y="5"/>
                    <a:pt x="28" y="5"/>
                  </a:cubicBezTo>
                  <a:cubicBezTo>
                    <a:pt x="16" y="5"/>
                    <a:pt x="5" y="16"/>
                    <a:pt x="5" y="29"/>
                  </a:cubicBezTo>
                  <a:close/>
                  <a:moveTo>
                    <a:pt x="31" y="12"/>
                  </a:moveTo>
                  <a:cubicBezTo>
                    <a:pt x="45" y="26"/>
                    <a:pt x="45" y="26"/>
                    <a:pt x="45" y="26"/>
                  </a:cubicBezTo>
                  <a:cubicBezTo>
                    <a:pt x="47" y="28"/>
                    <a:pt x="47" y="30"/>
                    <a:pt x="45" y="31"/>
                  </a:cubicBezTo>
                  <a:cubicBezTo>
                    <a:pt x="44" y="33"/>
                    <a:pt x="42" y="33"/>
                    <a:pt x="40" y="31"/>
                  </a:cubicBezTo>
                  <a:cubicBezTo>
                    <a:pt x="32" y="23"/>
                    <a:pt x="32" y="23"/>
                    <a:pt x="32" y="23"/>
                  </a:cubicBezTo>
                  <a:cubicBezTo>
                    <a:pt x="32" y="43"/>
                    <a:pt x="32" y="43"/>
                    <a:pt x="32" y="43"/>
                  </a:cubicBezTo>
                  <a:cubicBezTo>
                    <a:pt x="32" y="45"/>
                    <a:pt x="30" y="47"/>
                    <a:pt x="28" y="47"/>
                  </a:cubicBezTo>
                  <a:cubicBezTo>
                    <a:pt x="26" y="47"/>
                    <a:pt x="25" y="45"/>
                    <a:pt x="25" y="43"/>
                  </a:cubicBezTo>
                  <a:cubicBezTo>
                    <a:pt x="25" y="23"/>
                    <a:pt x="25" y="23"/>
                    <a:pt x="25" y="23"/>
                  </a:cubicBezTo>
                  <a:cubicBezTo>
                    <a:pt x="17" y="31"/>
                    <a:pt x="17" y="31"/>
                    <a:pt x="17" y="31"/>
                  </a:cubicBezTo>
                  <a:cubicBezTo>
                    <a:pt x="15" y="33"/>
                    <a:pt x="13" y="33"/>
                    <a:pt x="12" y="31"/>
                  </a:cubicBezTo>
                  <a:cubicBezTo>
                    <a:pt x="11" y="31"/>
                    <a:pt x="11" y="30"/>
                    <a:pt x="11" y="29"/>
                  </a:cubicBezTo>
                  <a:cubicBezTo>
                    <a:pt x="11" y="28"/>
                    <a:pt x="11" y="27"/>
                    <a:pt x="12" y="26"/>
                  </a:cubicBezTo>
                  <a:cubicBezTo>
                    <a:pt x="26" y="12"/>
                    <a:pt x="26" y="12"/>
                    <a:pt x="26" y="12"/>
                  </a:cubicBezTo>
                  <a:cubicBezTo>
                    <a:pt x="27" y="11"/>
                    <a:pt x="30" y="11"/>
                    <a:pt x="31" y="1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1" name="Freeform 130">
              <a:extLst>
                <a:ext uri="{FF2B5EF4-FFF2-40B4-BE49-F238E27FC236}">
                  <a16:creationId xmlns:a16="http://schemas.microsoft.com/office/drawing/2014/main" id="{99E20986-99F4-49E2-9E79-6C7F08BE945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164" y="1144"/>
              <a:ext cx="94" cy="94"/>
            </a:xfrm>
            <a:custGeom>
              <a:avLst/>
              <a:gdLst>
                <a:gd name="T0" fmla="*/ 64 w 77"/>
                <a:gd name="T1" fmla="*/ 0 h 77"/>
                <a:gd name="T2" fmla="*/ 13 w 77"/>
                <a:gd name="T3" fmla="*/ 0 h 77"/>
                <a:gd name="T4" fmla="*/ 0 w 77"/>
                <a:gd name="T5" fmla="*/ 13 h 77"/>
                <a:gd name="T6" fmla="*/ 0 w 77"/>
                <a:gd name="T7" fmla="*/ 64 h 77"/>
                <a:gd name="T8" fmla="*/ 13 w 77"/>
                <a:gd name="T9" fmla="*/ 77 h 77"/>
                <a:gd name="T10" fmla="*/ 64 w 77"/>
                <a:gd name="T11" fmla="*/ 76 h 77"/>
                <a:gd name="T12" fmla="*/ 77 w 77"/>
                <a:gd name="T13" fmla="*/ 64 h 77"/>
                <a:gd name="T14" fmla="*/ 77 w 77"/>
                <a:gd name="T15" fmla="*/ 12 h 77"/>
                <a:gd name="T16" fmla="*/ 64 w 77"/>
                <a:gd name="T17" fmla="*/ 0 h 77"/>
                <a:gd name="T18" fmla="*/ 25 w 77"/>
                <a:gd name="T19" fmla="*/ 34 h 77"/>
                <a:gd name="T20" fmla="*/ 52 w 77"/>
                <a:gd name="T21" fmla="*/ 33 h 77"/>
                <a:gd name="T22" fmla="*/ 53 w 77"/>
                <a:gd name="T23" fmla="*/ 38 h 77"/>
                <a:gd name="T24" fmla="*/ 39 w 77"/>
                <a:gd name="T25" fmla="*/ 53 h 77"/>
                <a:gd name="T26" fmla="*/ 24 w 77"/>
                <a:gd name="T27" fmla="*/ 38 h 77"/>
                <a:gd name="T28" fmla="*/ 25 w 77"/>
                <a:gd name="T29" fmla="*/ 34 h 77"/>
                <a:gd name="T30" fmla="*/ 67 w 77"/>
                <a:gd name="T31" fmla="*/ 33 h 77"/>
                <a:gd name="T32" fmla="*/ 67 w 77"/>
                <a:gd name="T33" fmla="*/ 52 h 77"/>
                <a:gd name="T34" fmla="*/ 67 w 77"/>
                <a:gd name="T35" fmla="*/ 62 h 77"/>
                <a:gd name="T36" fmla="*/ 63 w 77"/>
                <a:gd name="T37" fmla="*/ 67 h 77"/>
                <a:gd name="T38" fmla="*/ 15 w 77"/>
                <a:gd name="T39" fmla="*/ 67 h 77"/>
                <a:gd name="T40" fmla="*/ 10 w 77"/>
                <a:gd name="T41" fmla="*/ 62 h 77"/>
                <a:gd name="T42" fmla="*/ 10 w 77"/>
                <a:gd name="T43" fmla="*/ 53 h 77"/>
                <a:gd name="T44" fmla="*/ 10 w 77"/>
                <a:gd name="T45" fmla="*/ 34 h 77"/>
                <a:gd name="T46" fmla="*/ 10 w 77"/>
                <a:gd name="T47" fmla="*/ 34 h 77"/>
                <a:gd name="T48" fmla="*/ 17 w 77"/>
                <a:gd name="T49" fmla="*/ 34 h 77"/>
                <a:gd name="T50" fmla="*/ 17 w 77"/>
                <a:gd name="T51" fmla="*/ 38 h 77"/>
                <a:gd name="T52" fmla="*/ 39 w 77"/>
                <a:gd name="T53" fmla="*/ 60 h 77"/>
                <a:gd name="T54" fmla="*/ 60 w 77"/>
                <a:gd name="T55" fmla="*/ 38 h 77"/>
                <a:gd name="T56" fmla="*/ 60 w 77"/>
                <a:gd name="T57" fmla="*/ 33 h 77"/>
                <a:gd name="T58" fmla="*/ 67 w 77"/>
                <a:gd name="T59" fmla="*/ 33 h 77"/>
                <a:gd name="T60" fmla="*/ 67 w 77"/>
                <a:gd name="T61" fmla="*/ 17 h 77"/>
                <a:gd name="T62" fmla="*/ 65 w 77"/>
                <a:gd name="T63" fmla="*/ 19 h 77"/>
                <a:gd name="T64" fmla="*/ 60 w 77"/>
                <a:gd name="T65" fmla="*/ 19 h 77"/>
                <a:gd name="T66" fmla="*/ 58 w 77"/>
                <a:gd name="T67" fmla="*/ 17 h 77"/>
                <a:gd name="T68" fmla="*/ 58 w 77"/>
                <a:gd name="T69" fmla="*/ 12 h 77"/>
                <a:gd name="T70" fmla="*/ 60 w 77"/>
                <a:gd name="T71" fmla="*/ 9 h 77"/>
                <a:gd name="T72" fmla="*/ 65 w 77"/>
                <a:gd name="T73" fmla="*/ 9 h 77"/>
                <a:gd name="T74" fmla="*/ 67 w 77"/>
                <a:gd name="T75" fmla="*/ 12 h 77"/>
                <a:gd name="T76" fmla="*/ 67 w 77"/>
                <a:gd name="T77" fmla="*/ 17 h 7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</a:cxnLst>
              <a:rect l="0" t="0" r="r" b="b"/>
              <a:pathLst>
                <a:path w="77" h="77">
                  <a:moveTo>
                    <a:pt x="64" y="0"/>
                  </a:moveTo>
                  <a:cubicBezTo>
                    <a:pt x="13" y="0"/>
                    <a:pt x="13" y="0"/>
                    <a:pt x="13" y="0"/>
                  </a:cubicBezTo>
                  <a:cubicBezTo>
                    <a:pt x="6" y="0"/>
                    <a:pt x="0" y="6"/>
                    <a:pt x="0" y="13"/>
                  </a:cubicBezTo>
                  <a:cubicBezTo>
                    <a:pt x="0" y="64"/>
                    <a:pt x="0" y="64"/>
                    <a:pt x="0" y="64"/>
                  </a:cubicBezTo>
                  <a:cubicBezTo>
                    <a:pt x="1" y="71"/>
                    <a:pt x="6" y="77"/>
                    <a:pt x="13" y="77"/>
                  </a:cubicBezTo>
                  <a:cubicBezTo>
                    <a:pt x="64" y="76"/>
                    <a:pt x="64" y="76"/>
                    <a:pt x="64" y="76"/>
                  </a:cubicBezTo>
                  <a:cubicBezTo>
                    <a:pt x="71" y="76"/>
                    <a:pt x="77" y="71"/>
                    <a:pt x="77" y="64"/>
                  </a:cubicBezTo>
                  <a:cubicBezTo>
                    <a:pt x="77" y="12"/>
                    <a:pt x="77" y="12"/>
                    <a:pt x="77" y="12"/>
                  </a:cubicBezTo>
                  <a:cubicBezTo>
                    <a:pt x="77" y="5"/>
                    <a:pt x="71" y="0"/>
                    <a:pt x="64" y="0"/>
                  </a:cubicBezTo>
                  <a:close/>
                  <a:moveTo>
                    <a:pt x="25" y="34"/>
                  </a:moveTo>
                  <a:cubicBezTo>
                    <a:pt x="52" y="33"/>
                    <a:pt x="52" y="33"/>
                    <a:pt x="52" y="33"/>
                  </a:cubicBezTo>
                  <a:cubicBezTo>
                    <a:pt x="53" y="35"/>
                    <a:pt x="53" y="36"/>
                    <a:pt x="53" y="38"/>
                  </a:cubicBezTo>
                  <a:cubicBezTo>
                    <a:pt x="53" y="46"/>
                    <a:pt x="47" y="53"/>
                    <a:pt x="39" y="53"/>
                  </a:cubicBezTo>
                  <a:cubicBezTo>
                    <a:pt x="31" y="53"/>
                    <a:pt x="24" y="46"/>
                    <a:pt x="24" y="38"/>
                  </a:cubicBezTo>
                  <a:cubicBezTo>
                    <a:pt x="24" y="37"/>
                    <a:pt x="24" y="35"/>
                    <a:pt x="25" y="34"/>
                  </a:cubicBezTo>
                  <a:close/>
                  <a:moveTo>
                    <a:pt x="67" y="33"/>
                  </a:moveTo>
                  <a:cubicBezTo>
                    <a:pt x="67" y="52"/>
                    <a:pt x="67" y="52"/>
                    <a:pt x="67" y="52"/>
                  </a:cubicBezTo>
                  <a:cubicBezTo>
                    <a:pt x="67" y="62"/>
                    <a:pt x="67" y="62"/>
                    <a:pt x="67" y="62"/>
                  </a:cubicBezTo>
                  <a:cubicBezTo>
                    <a:pt x="67" y="65"/>
                    <a:pt x="65" y="67"/>
                    <a:pt x="63" y="67"/>
                  </a:cubicBezTo>
                  <a:cubicBezTo>
                    <a:pt x="15" y="67"/>
                    <a:pt x="15" y="67"/>
                    <a:pt x="15" y="67"/>
                  </a:cubicBezTo>
                  <a:cubicBezTo>
                    <a:pt x="12" y="67"/>
                    <a:pt x="10" y="65"/>
                    <a:pt x="10" y="62"/>
                  </a:cubicBezTo>
                  <a:cubicBezTo>
                    <a:pt x="10" y="53"/>
                    <a:pt x="10" y="53"/>
                    <a:pt x="10" y="53"/>
                  </a:cubicBezTo>
                  <a:cubicBezTo>
                    <a:pt x="10" y="34"/>
                    <a:pt x="10" y="34"/>
                    <a:pt x="10" y="34"/>
                  </a:cubicBezTo>
                  <a:cubicBezTo>
                    <a:pt x="10" y="34"/>
                    <a:pt x="10" y="34"/>
                    <a:pt x="10" y="34"/>
                  </a:cubicBezTo>
                  <a:cubicBezTo>
                    <a:pt x="17" y="34"/>
                    <a:pt x="17" y="34"/>
                    <a:pt x="17" y="34"/>
                  </a:cubicBezTo>
                  <a:cubicBezTo>
                    <a:pt x="17" y="35"/>
                    <a:pt x="17" y="37"/>
                    <a:pt x="17" y="38"/>
                  </a:cubicBezTo>
                  <a:cubicBezTo>
                    <a:pt x="17" y="50"/>
                    <a:pt x="27" y="60"/>
                    <a:pt x="39" y="60"/>
                  </a:cubicBezTo>
                  <a:cubicBezTo>
                    <a:pt x="51" y="60"/>
                    <a:pt x="60" y="50"/>
                    <a:pt x="60" y="38"/>
                  </a:cubicBezTo>
                  <a:cubicBezTo>
                    <a:pt x="60" y="36"/>
                    <a:pt x="60" y="35"/>
                    <a:pt x="60" y="33"/>
                  </a:cubicBezTo>
                  <a:cubicBezTo>
                    <a:pt x="67" y="33"/>
                    <a:pt x="67" y="33"/>
                    <a:pt x="67" y="33"/>
                  </a:cubicBezTo>
                  <a:close/>
                  <a:moveTo>
                    <a:pt x="67" y="17"/>
                  </a:moveTo>
                  <a:cubicBezTo>
                    <a:pt x="67" y="18"/>
                    <a:pt x="66" y="19"/>
                    <a:pt x="65" y="19"/>
                  </a:cubicBezTo>
                  <a:cubicBezTo>
                    <a:pt x="60" y="19"/>
                    <a:pt x="60" y="19"/>
                    <a:pt x="60" y="19"/>
                  </a:cubicBezTo>
                  <a:cubicBezTo>
                    <a:pt x="59" y="19"/>
                    <a:pt x="58" y="18"/>
                    <a:pt x="58" y="17"/>
                  </a:cubicBezTo>
                  <a:cubicBezTo>
                    <a:pt x="58" y="12"/>
                    <a:pt x="58" y="12"/>
                    <a:pt x="58" y="12"/>
                  </a:cubicBezTo>
                  <a:cubicBezTo>
                    <a:pt x="58" y="10"/>
                    <a:pt x="59" y="9"/>
                    <a:pt x="60" y="9"/>
                  </a:cubicBezTo>
                  <a:cubicBezTo>
                    <a:pt x="65" y="9"/>
                    <a:pt x="65" y="9"/>
                    <a:pt x="65" y="9"/>
                  </a:cubicBezTo>
                  <a:cubicBezTo>
                    <a:pt x="66" y="9"/>
                    <a:pt x="67" y="10"/>
                    <a:pt x="67" y="12"/>
                  </a:cubicBezTo>
                  <a:lnTo>
                    <a:pt x="67" y="17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2" name="Freeform 131">
              <a:extLst>
                <a:ext uri="{FF2B5EF4-FFF2-40B4-BE49-F238E27FC236}">
                  <a16:creationId xmlns:a16="http://schemas.microsoft.com/office/drawing/2014/main" id="{0A1107E0-9ED9-483C-9E31-A929911D991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986" y="1284"/>
              <a:ext cx="97" cy="72"/>
            </a:xfrm>
            <a:custGeom>
              <a:avLst/>
              <a:gdLst>
                <a:gd name="T0" fmla="*/ 76 w 79"/>
                <a:gd name="T1" fmla="*/ 3 h 59"/>
                <a:gd name="T2" fmla="*/ 40 w 79"/>
                <a:gd name="T3" fmla="*/ 0 h 59"/>
                <a:gd name="T4" fmla="*/ 4 w 79"/>
                <a:gd name="T5" fmla="*/ 3 h 59"/>
                <a:gd name="T6" fmla="*/ 0 w 79"/>
                <a:gd name="T7" fmla="*/ 30 h 59"/>
                <a:gd name="T8" fmla="*/ 4 w 79"/>
                <a:gd name="T9" fmla="*/ 57 h 59"/>
                <a:gd name="T10" fmla="*/ 40 w 79"/>
                <a:gd name="T11" fmla="*/ 59 h 59"/>
                <a:gd name="T12" fmla="*/ 76 w 79"/>
                <a:gd name="T13" fmla="*/ 57 h 59"/>
                <a:gd name="T14" fmla="*/ 79 w 79"/>
                <a:gd name="T15" fmla="*/ 30 h 59"/>
                <a:gd name="T16" fmla="*/ 76 w 79"/>
                <a:gd name="T17" fmla="*/ 3 h 59"/>
                <a:gd name="T18" fmla="*/ 30 w 79"/>
                <a:gd name="T19" fmla="*/ 45 h 59"/>
                <a:gd name="T20" fmla="*/ 30 w 79"/>
                <a:gd name="T21" fmla="*/ 15 h 59"/>
                <a:gd name="T22" fmla="*/ 55 w 79"/>
                <a:gd name="T23" fmla="*/ 30 h 59"/>
                <a:gd name="T24" fmla="*/ 30 w 79"/>
                <a:gd name="T25" fmla="*/ 45 h 5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79" h="59">
                  <a:moveTo>
                    <a:pt x="76" y="3"/>
                  </a:moveTo>
                  <a:cubicBezTo>
                    <a:pt x="65" y="1"/>
                    <a:pt x="53" y="0"/>
                    <a:pt x="40" y="0"/>
                  </a:cubicBezTo>
                  <a:cubicBezTo>
                    <a:pt x="27" y="0"/>
                    <a:pt x="15" y="1"/>
                    <a:pt x="4" y="3"/>
                  </a:cubicBezTo>
                  <a:cubicBezTo>
                    <a:pt x="2" y="11"/>
                    <a:pt x="0" y="20"/>
                    <a:pt x="0" y="30"/>
                  </a:cubicBezTo>
                  <a:cubicBezTo>
                    <a:pt x="0" y="39"/>
                    <a:pt x="2" y="49"/>
                    <a:pt x="4" y="57"/>
                  </a:cubicBezTo>
                  <a:cubicBezTo>
                    <a:pt x="15" y="59"/>
                    <a:pt x="27" y="59"/>
                    <a:pt x="40" y="59"/>
                  </a:cubicBezTo>
                  <a:cubicBezTo>
                    <a:pt x="53" y="59"/>
                    <a:pt x="65" y="59"/>
                    <a:pt x="76" y="57"/>
                  </a:cubicBezTo>
                  <a:cubicBezTo>
                    <a:pt x="78" y="49"/>
                    <a:pt x="79" y="39"/>
                    <a:pt x="79" y="30"/>
                  </a:cubicBezTo>
                  <a:cubicBezTo>
                    <a:pt x="79" y="20"/>
                    <a:pt x="78" y="11"/>
                    <a:pt x="76" y="3"/>
                  </a:cubicBezTo>
                  <a:close/>
                  <a:moveTo>
                    <a:pt x="30" y="45"/>
                  </a:moveTo>
                  <a:cubicBezTo>
                    <a:pt x="30" y="15"/>
                    <a:pt x="30" y="15"/>
                    <a:pt x="30" y="15"/>
                  </a:cubicBezTo>
                  <a:cubicBezTo>
                    <a:pt x="55" y="30"/>
                    <a:pt x="55" y="30"/>
                    <a:pt x="55" y="30"/>
                  </a:cubicBezTo>
                  <a:lnTo>
                    <a:pt x="30" y="4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3" name="Freeform 132">
              <a:extLst>
                <a:ext uri="{FF2B5EF4-FFF2-40B4-BE49-F238E27FC236}">
                  <a16:creationId xmlns:a16="http://schemas.microsoft.com/office/drawing/2014/main" id="{4D1165FB-B128-4F20-8405-1818B53CB1A3}"/>
                </a:ext>
              </a:extLst>
            </p:cNvPr>
            <p:cNvSpPr>
              <a:spLocks/>
            </p:cNvSpPr>
            <p:nvPr/>
          </p:nvSpPr>
          <p:spPr bwMode="auto">
            <a:xfrm>
              <a:off x="2763" y="1127"/>
              <a:ext cx="95" cy="76"/>
            </a:xfrm>
            <a:custGeom>
              <a:avLst/>
              <a:gdLst>
                <a:gd name="T0" fmla="*/ 77 w 77"/>
                <a:gd name="T1" fmla="*/ 7 h 62"/>
                <a:gd name="T2" fmla="*/ 68 w 77"/>
                <a:gd name="T3" fmla="*/ 9 h 62"/>
                <a:gd name="T4" fmla="*/ 75 w 77"/>
                <a:gd name="T5" fmla="*/ 1 h 62"/>
                <a:gd name="T6" fmla="*/ 65 w 77"/>
                <a:gd name="T7" fmla="*/ 4 h 62"/>
                <a:gd name="T8" fmla="*/ 53 w 77"/>
                <a:gd name="T9" fmla="*/ 0 h 62"/>
                <a:gd name="T10" fmla="*/ 38 w 77"/>
                <a:gd name="T11" fmla="*/ 15 h 62"/>
                <a:gd name="T12" fmla="*/ 38 w 77"/>
                <a:gd name="T13" fmla="*/ 19 h 62"/>
                <a:gd name="T14" fmla="*/ 6 w 77"/>
                <a:gd name="T15" fmla="*/ 2 h 62"/>
                <a:gd name="T16" fmla="*/ 3 w 77"/>
                <a:gd name="T17" fmla="*/ 10 h 62"/>
                <a:gd name="T18" fmla="*/ 10 w 77"/>
                <a:gd name="T19" fmla="*/ 23 h 62"/>
                <a:gd name="T20" fmla="*/ 3 w 77"/>
                <a:gd name="T21" fmla="*/ 21 h 62"/>
                <a:gd name="T22" fmla="*/ 3 w 77"/>
                <a:gd name="T23" fmla="*/ 22 h 62"/>
                <a:gd name="T24" fmla="*/ 16 w 77"/>
                <a:gd name="T25" fmla="*/ 37 h 62"/>
                <a:gd name="T26" fmla="*/ 12 w 77"/>
                <a:gd name="T27" fmla="*/ 38 h 62"/>
                <a:gd name="T28" fmla="*/ 9 w 77"/>
                <a:gd name="T29" fmla="*/ 37 h 62"/>
                <a:gd name="T30" fmla="*/ 24 w 77"/>
                <a:gd name="T31" fmla="*/ 48 h 62"/>
                <a:gd name="T32" fmla="*/ 4 w 77"/>
                <a:gd name="T33" fmla="*/ 55 h 62"/>
                <a:gd name="T34" fmla="*/ 0 w 77"/>
                <a:gd name="T35" fmla="*/ 55 h 62"/>
                <a:gd name="T36" fmla="*/ 24 w 77"/>
                <a:gd name="T37" fmla="*/ 62 h 62"/>
                <a:gd name="T38" fmla="*/ 69 w 77"/>
                <a:gd name="T39" fmla="*/ 17 h 62"/>
                <a:gd name="T40" fmla="*/ 69 w 77"/>
                <a:gd name="T41" fmla="*/ 15 h 62"/>
                <a:gd name="T42" fmla="*/ 77 w 77"/>
                <a:gd name="T43" fmla="*/ 7 h 6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77" h="62">
                  <a:moveTo>
                    <a:pt x="77" y="7"/>
                  </a:moveTo>
                  <a:cubicBezTo>
                    <a:pt x="74" y="8"/>
                    <a:pt x="71" y="9"/>
                    <a:pt x="68" y="9"/>
                  </a:cubicBezTo>
                  <a:cubicBezTo>
                    <a:pt x="71" y="7"/>
                    <a:pt x="74" y="4"/>
                    <a:pt x="75" y="1"/>
                  </a:cubicBezTo>
                  <a:cubicBezTo>
                    <a:pt x="72" y="2"/>
                    <a:pt x="68" y="4"/>
                    <a:pt x="65" y="4"/>
                  </a:cubicBezTo>
                  <a:cubicBezTo>
                    <a:pt x="62" y="1"/>
                    <a:pt x="58" y="0"/>
                    <a:pt x="53" y="0"/>
                  </a:cubicBezTo>
                  <a:cubicBezTo>
                    <a:pt x="45" y="0"/>
                    <a:pt x="38" y="7"/>
                    <a:pt x="38" y="15"/>
                  </a:cubicBezTo>
                  <a:cubicBezTo>
                    <a:pt x="38" y="17"/>
                    <a:pt x="38" y="18"/>
                    <a:pt x="38" y="19"/>
                  </a:cubicBezTo>
                  <a:cubicBezTo>
                    <a:pt x="25" y="18"/>
                    <a:pt x="13" y="12"/>
                    <a:pt x="6" y="2"/>
                  </a:cubicBezTo>
                  <a:cubicBezTo>
                    <a:pt x="4" y="5"/>
                    <a:pt x="3" y="7"/>
                    <a:pt x="3" y="10"/>
                  </a:cubicBezTo>
                  <a:cubicBezTo>
                    <a:pt x="3" y="16"/>
                    <a:pt x="6" y="21"/>
                    <a:pt x="10" y="23"/>
                  </a:cubicBezTo>
                  <a:cubicBezTo>
                    <a:pt x="8" y="23"/>
                    <a:pt x="5" y="23"/>
                    <a:pt x="3" y="21"/>
                  </a:cubicBezTo>
                  <a:cubicBezTo>
                    <a:pt x="3" y="22"/>
                    <a:pt x="3" y="22"/>
                    <a:pt x="3" y="22"/>
                  </a:cubicBezTo>
                  <a:cubicBezTo>
                    <a:pt x="3" y="29"/>
                    <a:pt x="9" y="36"/>
                    <a:pt x="16" y="37"/>
                  </a:cubicBezTo>
                  <a:cubicBezTo>
                    <a:pt x="15" y="37"/>
                    <a:pt x="13" y="38"/>
                    <a:pt x="12" y="38"/>
                  </a:cubicBezTo>
                  <a:cubicBezTo>
                    <a:pt x="11" y="38"/>
                    <a:pt x="10" y="38"/>
                    <a:pt x="9" y="37"/>
                  </a:cubicBezTo>
                  <a:cubicBezTo>
                    <a:pt x="11" y="44"/>
                    <a:pt x="17" y="48"/>
                    <a:pt x="24" y="48"/>
                  </a:cubicBezTo>
                  <a:cubicBezTo>
                    <a:pt x="18" y="53"/>
                    <a:pt x="11" y="55"/>
                    <a:pt x="4" y="55"/>
                  </a:cubicBezTo>
                  <a:cubicBezTo>
                    <a:pt x="3" y="55"/>
                    <a:pt x="1" y="55"/>
                    <a:pt x="0" y="55"/>
                  </a:cubicBezTo>
                  <a:cubicBezTo>
                    <a:pt x="7" y="59"/>
                    <a:pt x="15" y="62"/>
                    <a:pt x="24" y="62"/>
                  </a:cubicBezTo>
                  <a:cubicBezTo>
                    <a:pt x="53" y="62"/>
                    <a:pt x="69" y="38"/>
                    <a:pt x="69" y="17"/>
                  </a:cubicBezTo>
                  <a:cubicBezTo>
                    <a:pt x="69" y="16"/>
                    <a:pt x="69" y="16"/>
                    <a:pt x="69" y="15"/>
                  </a:cubicBezTo>
                  <a:cubicBezTo>
                    <a:pt x="72" y="13"/>
                    <a:pt x="75" y="10"/>
                    <a:pt x="77" y="7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4" name="Freeform 133">
              <a:extLst>
                <a:ext uri="{FF2B5EF4-FFF2-40B4-BE49-F238E27FC236}">
                  <a16:creationId xmlns:a16="http://schemas.microsoft.com/office/drawing/2014/main" id="{9BB858F6-5A15-4B03-AAD0-090A9548956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887" y="1660"/>
              <a:ext cx="84" cy="82"/>
            </a:xfrm>
            <a:custGeom>
              <a:avLst/>
              <a:gdLst>
                <a:gd name="T0" fmla="*/ 34 w 68"/>
                <a:gd name="T1" fmla="*/ 0 h 67"/>
                <a:gd name="T2" fmla="*/ 0 w 68"/>
                <a:gd name="T3" fmla="*/ 34 h 67"/>
                <a:gd name="T4" fmla="*/ 34 w 68"/>
                <a:gd name="T5" fmla="*/ 67 h 67"/>
                <a:gd name="T6" fmla="*/ 68 w 68"/>
                <a:gd name="T7" fmla="*/ 34 h 67"/>
                <a:gd name="T8" fmla="*/ 34 w 68"/>
                <a:gd name="T9" fmla="*/ 0 h 67"/>
                <a:gd name="T10" fmla="*/ 34 w 68"/>
                <a:gd name="T11" fmla="*/ 61 h 67"/>
                <a:gd name="T12" fmla="*/ 7 w 68"/>
                <a:gd name="T13" fmla="*/ 34 h 67"/>
                <a:gd name="T14" fmla="*/ 34 w 68"/>
                <a:gd name="T15" fmla="*/ 6 h 67"/>
                <a:gd name="T16" fmla="*/ 62 w 68"/>
                <a:gd name="T17" fmla="*/ 34 h 67"/>
                <a:gd name="T18" fmla="*/ 34 w 68"/>
                <a:gd name="T19" fmla="*/ 61 h 67"/>
                <a:gd name="T20" fmla="*/ 21 w 68"/>
                <a:gd name="T21" fmla="*/ 21 h 67"/>
                <a:gd name="T22" fmla="*/ 47 w 68"/>
                <a:gd name="T23" fmla="*/ 21 h 67"/>
                <a:gd name="T24" fmla="*/ 47 w 68"/>
                <a:gd name="T25" fmla="*/ 46 h 67"/>
                <a:gd name="T26" fmla="*/ 21 w 68"/>
                <a:gd name="T27" fmla="*/ 46 h 67"/>
                <a:gd name="T28" fmla="*/ 21 w 68"/>
                <a:gd name="T29" fmla="*/ 21 h 6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</a:cxnLst>
              <a:rect l="0" t="0" r="r" b="b"/>
              <a:pathLst>
                <a:path w="68" h="67">
                  <a:moveTo>
                    <a:pt x="34" y="0"/>
                  </a:moveTo>
                  <a:cubicBezTo>
                    <a:pt x="15" y="0"/>
                    <a:pt x="0" y="15"/>
                    <a:pt x="0" y="34"/>
                  </a:cubicBezTo>
                  <a:cubicBezTo>
                    <a:pt x="0" y="52"/>
                    <a:pt x="15" y="67"/>
                    <a:pt x="34" y="67"/>
                  </a:cubicBezTo>
                  <a:cubicBezTo>
                    <a:pt x="53" y="67"/>
                    <a:pt x="68" y="52"/>
                    <a:pt x="68" y="34"/>
                  </a:cubicBezTo>
                  <a:cubicBezTo>
                    <a:pt x="68" y="15"/>
                    <a:pt x="53" y="0"/>
                    <a:pt x="34" y="0"/>
                  </a:cubicBezTo>
                  <a:close/>
                  <a:moveTo>
                    <a:pt x="34" y="61"/>
                  </a:moveTo>
                  <a:cubicBezTo>
                    <a:pt x="19" y="61"/>
                    <a:pt x="7" y="49"/>
                    <a:pt x="7" y="34"/>
                  </a:cubicBezTo>
                  <a:cubicBezTo>
                    <a:pt x="7" y="18"/>
                    <a:pt x="19" y="6"/>
                    <a:pt x="34" y="6"/>
                  </a:cubicBezTo>
                  <a:cubicBezTo>
                    <a:pt x="49" y="6"/>
                    <a:pt x="62" y="18"/>
                    <a:pt x="62" y="34"/>
                  </a:cubicBezTo>
                  <a:cubicBezTo>
                    <a:pt x="62" y="49"/>
                    <a:pt x="49" y="61"/>
                    <a:pt x="34" y="61"/>
                  </a:cubicBezTo>
                  <a:close/>
                  <a:moveTo>
                    <a:pt x="21" y="21"/>
                  </a:moveTo>
                  <a:cubicBezTo>
                    <a:pt x="47" y="21"/>
                    <a:pt x="47" y="21"/>
                    <a:pt x="47" y="21"/>
                  </a:cubicBezTo>
                  <a:cubicBezTo>
                    <a:pt x="47" y="46"/>
                    <a:pt x="47" y="46"/>
                    <a:pt x="47" y="46"/>
                  </a:cubicBezTo>
                  <a:cubicBezTo>
                    <a:pt x="21" y="46"/>
                    <a:pt x="21" y="46"/>
                    <a:pt x="21" y="46"/>
                  </a:cubicBezTo>
                  <a:lnTo>
                    <a:pt x="21" y="2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5" name="Freeform 134">
              <a:extLst>
                <a:ext uri="{FF2B5EF4-FFF2-40B4-BE49-F238E27FC236}">
                  <a16:creationId xmlns:a16="http://schemas.microsoft.com/office/drawing/2014/main" id="{AF106F72-17FD-44D1-A9D8-0C1BEDF18EA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853" y="1420"/>
              <a:ext cx="95" cy="95"/>
            </a:xfrm>
            <a:custGeom>
              <a:avLst/>
              <a:gdLst>
                <a:gd name="T0" fmla="*/ 38 w 77"/>
                <a:gd name="T1" fmla="*/ 0 h 77"/>
                <a:gd name="T2" fmla="*/ 0 w 77"/>
                <a:gd name="T3" fmla="*/ 39 h 77"/>
                <a:gd name="T4" fmla="*/ 38 w 77"/>
                <a:gd name="T5" fmla="*/ 77 h 77"/>
                <a:gd name="T6" fmla="*/ 77 w 77"/>
                <a:gd name="T7" fmla="*/ 39 h 77"/>
                <a:gd name="T8" fmla="*/ 38 w 77"/>
                <a:gd name="T9" fmla="*/ 0 h 77"/>
                <a:gd name="T10" fmla="*/ 24 w 77"/>
                <a:gd name="T11" fmla="*/ 39 h 77"/>
                <a:gd name="T12" fmla="*/ 38 w 77"/>
                <a:gd name="T13" fmla="*/ 24 h 77"/>
                <a:gd name="T14" fmla="*/ 53 w 77"/>
                <a:gd name="T15" fmla="*/ 39 h 77"/>
                <a:gd name="T16" fmla="*/ 38 w 77"/>
                <a:gd name="T17" fmla="*/ 53 h 77"/>
                <a:gd name="T18" fmla="*/ 24 w 77"/>
                <a:gd name="T19" fmla="*/ 39 h 77"/>
                <a:gd name="T20" fmla="*/ 70 w 77"/>
                <a:gd name="T21" fmla="*/ 52 h 77"/>
                <a:gd name="T22" fmla="*/ 70 w 77"/>
                <a:gd name="T23" fmla="*/ 52 h 77"/>
                <a:gd name="T24" fmla="*/ 56 w 77"/>
                <a:gd name="T25" fmla="*/ 46 h 77"/>
                <a:gd name="T26" fmla="*/ 58 w 77"/>
                <a:gd name="T27" fmla="*/ 39 h 77"/>
                <a:gd name="T28" fmla="*/ 56 w 77"/>
                <a:gd name="T29" fmla="*/ 31 h 77"/>
                <a:gd name="T30" fmla="*/ 66 w 77"/>
                <a:gd name="T31" fmla="*/ 27 h 77"/>
                <a:gd name="T32" fmla="*/ 70 w 77"/>
                <a:gd name="T33" fmla="*/ 26 h 77"/>
                <a:gd name="T34" fmla="*/ 72 w 77"/>
                <a:gd name="T35" fmla="*/ 39 h 77"/>
                <a:gd name="T36" fmla="*/ 70 w 77"/>
                <a:gd name="T37" fmla="*/ 52 h 77"/>
                <a:gd name="T38" fmla="*/ 51 w 77"/>
                <a:gd name="T39" fmla="*/ 7 h 77"/>
                <a:gd name="T40" fmla="*/ 51 w 77"/>
                <a:gd name="T41" fmla="*/ 7 h 77"/>
                <a:gd name="T42" fmla="*/ 51 w 77"/>
                <a:gd name="T43" fmla="*/ 7 h 77"/>
                <a:gd name="T44" fmla="*/ 46 w 77"/>
                <a:gd name="T45" fmla="*/ 21 h 77"/>
                <a:gd name="T46" fmla="*/ 38 w 77"/>
                <a:gd name="T47" fmla="*/ 19 h 77"/>
                <a:gd name="T48" fmla="*/ 31 w 77"/>
                <a:gd name="T49" fmla="*/ 21 h 77"/>
                <a:gd name="T50" fmla="*/ 28 w 77"/>
                <a:gd name="T51" fmla="*/ 14 h 77"/>
                <a:gd name="T52" fmla="*/ 25 w 77"/>
                <a:gd name="T53" fmla="*/ 7 h 77"/>
                <a:gd name="T54" fmla="*/ 38 w 77"/>
                <a:gd name="T55" fmla="*/ 5 h 77"/>
                <a:gd name="T56" fmla="*/ 51 w 77"/>
                <a:gd name="T57" fmla="*/ 7 h 77"/>
                <a:gd name="T58" fmla="*/ 7 w 77"/>
                <a:gd name="T59" fmla="*/ 26 h 77"/>
                <a:gd name="T60" fmla="*/ 14 w 77"/>
                <a:gd name="T61" fmla="*/ 28 h 77"/>
                <a:gd name="T62" fmla="*/ 20 w 77"/>
                <a:gd name="T63" fmla="*/ 31 h 77"/>
                <a:gd name="T64" fmla="*/ 19 w 77"/>
                <a:gd name="T65" fmla="*/ 39 h 77"/>
                <a:gd name="T66" fmla="*/ 20 w 77"/>
                <a:gd name="T67" fmla="*/ 46 h 77"/>
                <a:gd name="T68" fmla="*/ 7 w 77"/>
                <a:gd name="T69" fmla="*/ 52 h 77"/>
                <a:gd name="T70" fmla="*/ 4 w 77"/>
                <a:gd name="T71" fmla="*/ 39 h 77"/>
                <a:gd name="T72" fmla="*/ 7 w 77"/>
                <a:gd name="T73" fmla="*/ 26 h 77"/>
                <a:gd name="T74" fmla="*/ 25 w 77"/>
                <a:gd name="T75" fmla="*/ 70 h 77"/>
                <a:gd name="T76" fmla="*/ 27 w 77"/>
                <a:gd name="T77" fmla="*/ 66 h 77"/>
                <a:gd name="T78" fmla="*/ 31 w 77"/>
                <a:gd name="T79" fmla="*/ 56 h 77"/>
                <a:gd name="T80" fmla="*/ 38 w 77"/>
                <a:gd name="T81" fmla="*/ 58 h 77"/>
                <a:gd name="T82" fmla="*/ 46 w 77"/>
                <a:gd name="T83" fmla="*/ 56 h 77"/>
                <a:gd name="T84" fmla="*/ 51 w 77"/>
                <a:gd name="T85" fmla="*/ 70 h 77"/>
                <a:gd name="T86" fmla="*/ 51 w 77"/>
                <a:gd name="T87" fmla="*/ 70 h 77"/>
                <a:gd name="T88" fmla="*/ 51 w 77"/>
                <a:gd name="T89" fmla="*/ 70 h 77"/>
                <a:gd name="T90" fmla="*/ 38 w 77"/>
                <a:gd name="T91" fmla="*/ 73 h 77"/>
                <a:gd name="T92" fmla="*/ 25 w 77"/>
                <a:gd name="T93" fmla="*/ 70 h 7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</a:cxnLst>
              <a:rect l="0" t="0" r="r" b="b"/>
              <a:pathLst>
                <a:path w="77" h="77">
                  <a:moveTo>
                    <a:pt x="38" y="0"/>
                  </a:moveTo>
                  <a:cubicBezTo>
                    <a:pt x="17" y="0"/>
                    <a:pt x="0" y="17"/>
                    <a:pt x="0" y="39"/>
                  </a:cubicBezTo>
                  <a:cubicBezTo>
                    <a:pt x="0" y="60"/>
                    <a:pt x="17" y="77"/>
                    <a:pt x="38" y="77"/>
                  </a:cubicBezTo>
                  <a:cubicBezTo>
                    <a:pt x="60" y="77"/>
                    <a:pt x="77" y="60"/>
                    <a:pt x="77" y="39"/>
                  </a:cubicBezTo>
                  <a:cubicBezTo>
                    <a:pt x="77" y="17"/>
                    <a:pt x="60" y="0"/>
                    <a:pt x="38" y="0"/>
                  </a:cubicBezTo>
                  <a:close/>
                  <a:moveTo>
                    <a:pt x="24" y="39"/>
                  </a:moveTo>
                  <a:cubicBezTo>
                    <a:pt x="24" y="30"/>
                    <a:pt x="30" y="24"/>
                    <a:pt x="38" y="24"/>
                  </a:cubicBezTo>
                  <a:cubicBezTo>
                    <a:pt x="46" y="24"/>
                    <a:pt x="53" y="30"/>
                    <a:pt x="53" y="39"/>
                  </a:cubicBezTo>
                  <a:cubicBezTo>
                    <a:pt x="53" y="47"/>
                    <a:pt x="46" y="53"/>
                    <a:pt x="38" y="53"/>
                  </a:cubicBezTo>
                  <a:cubicBezTo>
                    <a:pt x="30" y="53"/>
                    <a:pt x="24" y="47"/>
                    <a:pt x="24" y="39"/>
                  </a:cubicBezTo>
                  <a:close/>
                  <a:moveTo>
                    <a:pt x="70" y="52"/>
                  </a:moveTo>
                  <a:cubicBezTo>
                    <a:pt x="70" y="52"/>
                    <a:pt x="70" y="52"/>
                    <a:pt x="70" y="52"/>
                  </a:cubicBezTo>
                  <a:cubicBezTo>
                    <a:pt x="56" y="46"/>
                    <a:pt x="56" y="46"/>
                    <a:pt x="56" y="46"/>
                  </a:cubicBezTo>
                  <a:cubicBezTo>
                    <a:pt x="57" y="44"/>
                    <a:pt x="58" y="41"/>
                    <a:pt x="58" y="39"/>
                  </a:cubicBezTo>
                  <a:cubicBezTo>
                    <a:pt x="58" y="36"/>
                    <a:pt x="57" y="33"/>
                    <a:pt x="56" y="31"/>
                  </a:cubicBezTo>
                  <a:cubicBezTo>
                    <a:pt x="66" y="27"/>
                    <a:pt x="66" y="27"/>
                    <a:pt x="66" y="27"/>
                  </a:cubicBezTo>
                  <a:cubicBezTo>
                    <a:pt x="70" y="26"/>
                    <a:pt x="70" y="26"/>
                    <a:pt x="70" y="26"/>
                  </a:cubicBezTo>
                  <a:cubicBezTo>
                    <a:pt x="71" y="30"/>
                    <a:pt x="72" y="34"/>
                    <a:pt x="72" y="39"/>
                  </a:cubicBezTo>
                  <a:cubicBezTo>
                    <a:pt x="72" y="43"/>
                    <a:pt x="71" y="48"/>
                    <a:pt x="70" y="52"/>
                  </a:cubicBezTo>
                  <a:close/>
                  <a:moveTo>
                    <a:pt x="51" y="7"/>
                  </a:moveTo>
                  <a:cubicBezTo>
                    <a:pt x="51" y="7"/>
                    <a:pt x="51" y="7"/>
                    <a:pt x="51" y="7"/>
                  </a:cubicBezTo>
                  <a:cubicBezTo>
                    <a:pt x="51" y="7"/>
                    <a:pt x="51" y="7"/>
                    <a:pt x="51" y="7"/>
                  </a:cubicBezTo>
                  <a:cubicBezTo>
                    <a:pt x="46" y="21"/>
                    <a:pt x="46" y="21"/>
                    <a:pt x="46" y="21"/>
                  </a:cubicBezTo>
                  <a:cubicBezTo>
                    <a:pt x="43" y="20"/>
                    <a:pt x="41" y="19"/>
                    <a:pt x="38" y="19"/>
                  </a:cubicBezTo>
                  <a:cubicBezTo>
                    <a:pt x="36" y="19"/>
                    <a:pt x="33" y="20"/>
                    <a:pt x="31" y="21"/>
                  </a:cubicBezTo>
                  <a:cubicBezTo>
                    <a:pt x="28" y="14"/>
                    <a:pt x="28" y="14"/>
                    <a:pt x="28" y="14"/>
                  </a:cubicBezTo>
                  <a:cubicBezTo>
                    <a:pt x="25" y="7"/>
                    <a:pt x="25" y="7"/>
                    <a:pt x="25" y="7"/>
                  </a:cubicBezTo>
                  <a:cubicBezTo>
                    <a:pt x="29" y="5"/>
                    <a:pt x="34" y="5"/>
                    <a:pt x="38" y="5"/>
                  </a:cubicBezTo>
                  <a:cubicBezTo>
                    <a:pt x="43" y="5"/>
                    <a:pt x="47" y="5"/>
                    <a:pt x="51" y="7"/>
                  </a:cubicBezTo>
                  <a:close/>
                  <a:moveTo>
                    <a:pt x="7" y="26"/>
                  </a:moveTo>
                  <a:cubicBezTo>
                    <a:pt x="14" y="28"/>
                    <a:pt x="14" y="28"/>
                    <a:pt x="14" y="28"/>
                  </a:cubicBezTo>
                  <a:cubicBezTo>
                    <a:pt x="20" y="31"/>
                    <a:pt x="20" y="31"/>
                    <a:pt x="20" y="31"/>
                  </a:cubicBezTo>
                  <a:cubicBezTo>
                    <a:pt x="19" y="33"/>
                    <a:pt x="19" y="36"/>
                    <a:pt x="19" y="39"/>
                  </a:cubicBezTo>
                  <a:cubicBezTo>
                    <a:pt x="19" y="41"/>
                    <a:pt x="19" y="44"/>
                    <a:pt x="20" y="46"/>
                  </a:cubicBezTo>
                  <a:cubicBezTo>
                    <a:pt x="7" y="52"/>
                    <a:pt x="7" y="52"/>
                    <a:pt x="7" y="52"/>
                  </a:cubicBezTo>
                  <a:cubicBezTo>
                    <a:pt x="5" y="48"/>
                    <a:pt x="4" y="43"/>
                    <a:pt x="4" y="39"/>
                  </a:cubicBezTo>
                  <a:cubicBezTo>
                    <a:pt x="4" y="34"/>
                    <a:pt x="5" y="30"/>
                    <a:pt x="7" y="26"/>
                  </a:cubicBezTo>
                  <a:close/>
                  <a:moveTo>
                    <a:pt x="25" y="70"/>
                  </a:moveTo>
                  <a:cubicBezTo>
                    <a:pt x="27" y="66"/>
                    <a:pt x="27" y="66"/>
                    <a:pt x="27" y="66"/>
                  </a:cubicBezTo>
                  <a:cubicBezTo>
                    <a:pt x="31" y="56"/>
                    <a:pt x="31" y="56"/>
                    <a:pt x="31" y="56"/>
                  </a:cubicBezTo>
                  <a:cubicBezTo>
                    <a:pt x="33" y="57"/>
                    <a:pt x="36" y="58"/>
                    <a:pt x="38" y="58"/>
                  </a:cubicBezTo>
                  <a:cubicBezTo>
                    <a:pt x="41" y="58"/>
                    <a:pt x="43" y="57"/>
                    <a:pt x="46" y="56"/>
                  </a:cubicBezTo>
                  <a:cubicBezTo>
                    <a:pt x="51" y="70"/>
                    <a:pt x="51" y="70"/>
                    <a:pt x="51" y="70"/>
                  </a:cubicBezTo>
                  <a:cubicBezTo>
                    <a:pt x="51" y="70"/>
                    <a:pt x="51" y="70"/>
                    <a:pt x="51" y="70"/>
                  </a:cubicBezTo>
                  <a:cubicBezTo>
                    <a:pt x="51" y="70"/>
                    <a:pt x="51" y="70"/>
                    <a:pt x="51" y="70"/>
                  </a:cubicBezTo>
                  <a:cubicBezTo>
                    <a:pt x="47" y="72"/>
                    <a:pt x="43" y="73"/>
                    <a:pt x="38" y="73"/>
                  </a:cubicBezTo>
                  <a:cubicBezTo>
                    <a:pt x="34" y="73"/>
                    <a:pt x="29" y="72"/>
                    <a:pt x="25" y="7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6" name="Freeform 135">
              <a:extLst>
                <a:ext uri="{FF2B5EF4-FFF2-40B4-BE49-F238E27FC236}">
                  <a16:creationId xmlns:a16="http://schemas.microsoft.com/office/drawing/2014/main" id="{23CEBF6C-AF54-4BAB-84F5-BCDDC4AE0F26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742" y="1872"/>
              <a:ext cx="111" cy="63"/>
            </a:xfrm>
            <a:custGeom>
              <a:avLst/>
              <a:gdLst>
                <a:gd name="T0" fmla="*/ 83 w 90"/>
                <a:gd name="T1" fmla="*/ 47 h 51"/>
                <a:gd name="T2" fmla="*/ 85 w 90"/>
                <a:gd name="T3" fmla="*/ 37 h 51"/>
                <a:gd name="T4" fmla="*/ 87 w 90"/>
                <a:gd name="T5" fmla="*/ 27 h 51"/>
                <a:gd name="T6" fmla="*/ 89 w 90"/>
                <a:gd name="T7" fmla="*/ 17 h 51"/>
                <a:gd name="T8" fmla="*/ 86 w 90"/>
                <a:gd name="T9" fmla="*/ 11 h 51"/>
                <a:gd name="T10" fmla="*/ 64 w 90"/>
                <a:gd name="T11" fmla="*/ 1 h 51"/>
                <a:gd name="T12" fmla="*/ 57 w 90"/>
                <a:gd name="T13" fmla="*/ 4 h 51"/>
                <a:gd name="T14" fmla="*/ 52 w 90"/>
                <a:gd name="T15" fmla="*/ 13 h 51"/>
                <a:gd name="T16" fmla="*/ 51 w 90"/>
                <a:gd name="T17" fmla="*/ 14 h 51"/>
                <a:gd name="T18" fmla="*/ 15 w 90"/>
                <a:gd name="T19" fmla="*/ 7 h 51"/>
                <a:gd name="T20" fmla="*/ 0 w 90"/>
                <a:gd name="T21" fmla="*/ 14 h 51"/>
                <a:gd name="T22" fmla="*/ 8 w 90"/>
                <a:gd name="T23" fmla="*/ 26 h 51"/>
                <a:gd name="T24" fmla="*/ 12 w 90"/>
                <a:gd name="T25" fmla="*/ 23 h 51"/>
                <a:gd name="T26" fmla="*/ 17 w 90"/>
                <a:gd name="T27" fmla="*/ 31 h 51"/>
                <a:gd name="T28" fmla="*/ 25 w 90"/>
                <a:gd name="T29" fmla="*/ 26 h 51"/>
                <a:gd name="T30" fmla="*/ 30 w 90"/>
                <a:gd name="T31" fmla="*/ 33 h 51"/>
                <a:gd name="T32" fmla="*/ 38 w 90"/>
                <a:gd name="T33" fmla="*/ 28 h 51"/>
                <a:gd name="T34" fmla="*/ 43 w 90"/>
                <a:gd name="T35" fmla="*/ 36 h 51"/>
                <a:gd name="T36" fmla="*/ 47 w 90"/>
                <a:gd name="T37" fmla="*/ 33 h 51"/>
                <a:gd name="T38" fmla="*/ 47 w 90"/>
                <a:gd name="T39" fmla="*/ 35 h 51"/>
                <a:gd name="T40" fmla="*/ 48 w 90"/>
                <a:gd name="T41" fmla="*/ 46 h 51"/>
                <a:gd name="T42" fmla="*/ 54 w 90"/>
                <a:gd name="T43" fmla="*/ 51 h 51"/>
                <a:gd name="T44" fmla="*/ 78 w 90"/>
                <a:gd name="T45" fmla="*/ 51 h 51"/>
                <a:gd name="T46" fmla="*/ 83 w 90"/>
                <a:gd name="T47" fmla="*/ 47 h 51"/>
                <a:gd name="T48" fmla="*/ 17 w 90"/>
                <a:gd name="T49" fmla="*/ 16 h 51"/>
                <a:gd name="T50" fmla="*/ 18 w 90"/>
                <a:gd name="T51" fmla="*/ 12 h 51"/>
                <a:gd name="T52" fmla="*/ 49 w 90"/>
                <a:gd name="T53" fmla="*/ 18 h 51"/>
                <a:gd name="T54" fmla="*/ 48 w 90"/>
                <a:gd name="T55" fmla="*/ 23 h 51"/>
                <a:gd name="T56" fmla="*/ 17 w 90"/>
                <a:gd name="T57" fmla="*/ 16 h 51"/>
                <a:gd name="T58" fmla="*/ 73 w 90"/>
                <a:gd name="T59" fmla="*/ 46 h 51"/>
                <a:gd name="T60" fmla="*/ 69 w 90"/>
                <a:gd name="T61" fmla="*/ 45 h 51"/>
                <a:gd name="T62" fmla="*/ 67 w 90"/>
                <a:gd name="T63" fmla="*/ 42 h 51"/>
                <a:gd name="T64" fmla="*/ 73 w 90"/>
                <a:gd name="T65" fmla="*/ 15 h 51"/>
                <a:gd name="T66" fmla="*/ 75 w 90"/>
                <a:gd name="T67" fmla="*/ 13 h 51"/>
                <a:gd name="T68" fmla="*/ 80 w 90"/>
                <a:gd name="T69" fmla="*/ 14 h 51"/>
                <a:gd name="T70" fmla="*/ 82 w 90"/>
                <a:gd name="T71" fmla="*/ 17 h 51"/>
                <a:gd name="T72" fmla="*/ 76 w 90"/>
                <a:gd name="T73" fmla="*/ 44 h 51"/>
                <a:gd name="T74" fmla="*/ 73 w 90"/>
                <a:gd name="T75" fmla="*/ 46 h 5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</a:cxnLst>
              <a:rect l="0" t="0" r="r" b="b"/>
              <a:pathLst>
                <a:path w="90" h="51">
                  <a:moveTo>
                    <a:pt x="83" y="47"/>
                  </a:moveTo>
                  <a:cubicBezTo>
                    <a:pt x="85" y="37"/>
                    <a:pt x="85" y="37"/>
                    <a:pt x="85" y="37"/>
                  </a:cubicBezTo>
                  <a:cubicBezTo>
                    <a:pt x="86" y="34"/>
                    <a:pt x="87" y="30"/>
                    <a:pt x="87" y="27"/>
                  </a:cubicBezTo>
                  <a:cubicBezTo>
                    <a:pt x="89" y="17"/>
                    <a:pt x="89" y="17"/>
                    <a:pt x="89" y="17"/>
                  </a:cubicBezTo>
                  <a:cubicBezTo>
                    <a:pt x="90" y="15"/>
                    <a:pt x="88" y="12"/>
                    <a:pt x="86" y="11"/>
                  </a:cubicBezTo>
                  <a:cubicBezTo>
                    <a:pt x="64" y="1"/>
                    <a:pt x="64" y="1"/>
                    <a:pt x="64" y="1"/>
                  </a:cubicBezTo>
                  <a:cubicBezTo>
                    <a:pt x="62" y="0"/>
                    <a:pt x="59" y="1"/>
                    <a:pt x="57" y="4"/>
                  </a:cubicBezTo>
                  <a:cubicBezTo>
                    <a:pt x="52" y="13"/>
                    <a:pt x="52" y="13"/>
                    <a:pt x="52" y="13"/>
                  </a:cubicBezTo>
                  <a:cubicBezTo>
                    <a:pt x="51" y="14"/>
                    <a:pt x="51" y="14"/>
                    <a:pt x="51" y="14"/>
                  </a:cubicBezTo>
                  <a:cubicBezTo>
                    <a:pt x="15" y="7"/>
                    <a:pt x="15" y="7"/>
                    <a:pt x="15" y="7"/>
                  </a:cubicBezTo>
                  <a:cubicBezTo>
                    <a:pt x="0" y="14"/>
                    <a:pt x="0" y="14"/>
                    <a:pt x="0" y="14"/>
                  </a:cubicBezTo>
                  <a:cubicBezTo>
                    <a:pt x="8" y="26"/>
                    <a:pt x="8" y="26"/>
                    <a:pt x="8" y="26"/>
                  </a:cubicBezTo>
                  <a:cubicBezTo>
                    <a:pt x="12" y="23"/>
                    <a:pt x="12" y="23"/>
                    <a:pt x="12" y="23"/>
                  </a:cubicBezTo>
                  <a:cubicBezTo>
                    <a:pt x="17" y="31"/>
                    <a:pt x="17" y="31"/>
                    <a:pt x="17" y="31"/>
                  </a:cubicBezTo>
                  <a:cubicBezTo>
                    <a:pt x="25" y="26"/>
                    <a:pt x="25" y="26"/>
                    <a:pt x="25" y="26"/>
                  </a:cubicBezTo>
                  <a:cubicBezTo>
                    <a:pt x="30" y="33"/>
                    <a:pt x="30" y="33"/>
                    <a:pt x="30" y="33"/>
                  </a:cubicBezTo>
                  <a:cubicBezTo>
                    <a:pt x="38" y="28"/>
                    <a:pt x="38" y="28"/>
                    <a:pt x="38" y="28"/>
                  </a:cubicBezTo>
                  <a:cubicBezTo>
                    <a:pt x="43" y="36"/>
                    <a:pt x="43" y="36"/>
                    <a:pt x="43" y="36"/>
                  </a:cubicBezTo>
                  <a:cubicBezTo>
                    <a:pt x="47" y="33"/>
                    <a:pt x="47" y="33"/>
                    <a:pt x="47" y="33"/>
                  </a:cubicBezTo>
                  <a:cubicBezTo>
                    <a:pt x="47" y="34"/>
                    <a:pt x="47" y="34"/>
                    <a:pt x="47" y="35"/>
                  </a:cubicBezTo>
                  <a:cubicBezTo>
                    <a:pt x="48" y="46"/>
                    <a:pt x="48" y="46"/>
                    <a:pt x="48" y="46"/>
                  </a:cubicBezTo>
                  <a:cubicBezTo>
                    <a:pt x="49" y="49"/>
                    <a:pt x="51" y="51"/>
                    <a:pt x="54" y="51"/>
                  </a:cubicBezTo>
                  <a:cubicBezTo>
                    <a:pt x="78" y="51"/>
                    <a:pt x="78" y="51"/>
                    <a:pt x="78" y="51"/>
                  </a:cubicBezTo>
                  <a:cubicBezTo>
                    <a:pt x="80" y="51"/>
                    <a:pt x="83" y="49"/>
                    <a:pt x="83" y="47"/>
                  </a:cubicBezTo>
                  <a:close/>
                  <a:moveTo>
                    <a:pt x="17" y="16"/>
                  </a:moveTo>
                  <a:cubicBezTo>
                    <a:pt x="18" y="12"/>
                    <a:pt x="18" y="12"/>
                    <a:pt x="18" y="12"/>
                  </a:cubicBezTo>
                  <a:cubicBezTo>
                    <a:pt x="49" y="18"/>
                    <a:pt x="49" y="18"/>
                    <a:pt x="49" y="18"/>
                  </a:cubicBezTo>
                  <a:cubicBezTo>
                    <a:pt x="48" y="23"/>
                    <a:pt x="48" y="23"/>
                    <a:pt x="48" y="23"/>
                  </a:cubicBezTo>
                  <a:lnTo>
                    <a:pt x="17" y="16"/>
                  </a:lnTo>
                  <a:close/>
                  <a:moveTo>
                    <a:pt x="73" y="46"/>
                  </a:moveTo>
                  <a:cubicBezTo>
                    <a:pt x="69" y="45"/>
                    <a:pt x="69" y="45"/>
                    <a:pt x="69" y="45"/>
                  </a:cubicBezTo>
                  <a:cubicBezTo>
                    <a:pt x="67" y="45"/>
                    <a:pt x="67" y="43"/>
                    <a:pt x="67" y="42"/>
                  </a:cubicBezTo>
                  <a:cubicBezTo>
                    <a:pt x="73" y="15"/>
                    <a:pt x="73" y="15"/>
                    <a:pt x="73" y="15"/>
                  </a:cubicBezTo>
                  <a:cubicBezTo>
                    <a:pt x="73" y="14"/>
                    <a:pt x="74" y="13"/>
                    <a:pt x="75" y="13"/>
                  </a:cubicBezTo>
                  <a:cubicBezTo>
                    <a:pt x="80" y="14"/>
                    <a:pt x="80" y="14"/>
                    <a:pt x="80" y="14"/>
                  </a:cubicBezTo>
                  <a:cubicBezTo>
                    <a:pt x="81" y="14"/>
                    <a:pt x="82" y="16"/>
                    <a:pt x="82" y="17"/>
                  </a:cubicBezTo>
                  <a:cubicBezTo>
                    <a:pt x="76" y="44"/>
                    <a:pt x="76" y="44"/>
                    <a:pt x="76" y="44"/>
                  </a:cubicBezTo>
                  <a:cubicBezTo>
                    <a:pt x="76" y="45"/>
                    <a:pt x="74" y="46"/>
                    <a:pt x="73" y="46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7" name="Freeform 136">
              <a:extLst>
                <a:ext uri="{FF2B5EF4-FFF2-40B4-BE49-F238E27FC236}">
                  <a16:creationId xmlns:a16="http://schemas.microsoft.com/office/drawing/2014/main" id="{FA8968D1-B177-4614-A59E-95B6D914910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026" y="942"/>
              <a:ext cx="80" cy="79"/>
            </a:xfrm>
            <a:custGeom>
              <a:avLst/>
              <a:gdLst>
                <a:gd name="T0" fmla="*/ 0 w 65"/>
                <a:gd name="T1" fmla="*/ 32 h 64"/>
                <a:gd name="T2" fmla="*/ 65 w 65"/>
                <a:gd name="T3" fmla="*/ 32 h 64"/>
                <a:gd name="T4" fmla="*/ 51 w 65"/>
                <a:gd name="T5" fmla="*/ 42 h 64"/>
                <a:gd name="T6" fmla="*/ 60 w 65"/>
                <a:gd name="T7" fmla="*/ 34 h 64"/>
                <a:gd name="T8" fmla="*/ 51 w 65"/>
                <a:gd name="T9" fmla="*/ 42 h 64"/>
                <a:gd name="T10" fmla="*/ 13 w 65"/>
                <a:gd name="T11" fmla="*/ 29 h 64"/>
                <a:gd name="T12" fmla="*/ 7 w 65"/>
                <a:gd name="T13" fmla="*/ 21 h 64"/>
                <a:gd name="T14" fmla="*/ 46 w 65"/>
                <a:gd name="T15" fmla="*/ 21 h 64"/>
                <a:gd name="T16" fmla="*/ 35 w 65"/>
                <a:gd name="T17" fmla="*/ 29 h 64"/>
                <a:gd name="T18" fmla="*/ 46 w 65"/>
                <a:gd name="T19" fmla="*/ 21 h 64"/>
                <a:gd name="T20" fmla="*/ 35 w 65"/>
                <a:gd name="T21" fmla="*/ 4 h 64"/>
                <a:gd name="T22" fmla="*/ 42 w 65"/>
                <a:gd name="T23" fmla="*/ 11 h 64"/>
                <a:gd name="T24" fmla="*/ 35 w 65"/>
                <a:gd name="T25" fmla="*/ 17 h 64"/>
                <a:gd name="T26" fmla="*/ 27 w 65"/>
                <a:gd name="T27" fmla="*/ 6 h 64"/>
                <a:gd name="T28" fmla="*/ 30 w 65"/>
                <a:gd name="T29" fmla="*/ 17 h 64"/>
                <a:gd name="T30" fmla="*/ 23 w 65"/>
                <a:gd name="T31" fmla="*/ 11 h 64"/>
                <a:gd name="T32" fmla="*/ 30 w 65"/>
                <a:gd name="T33" fmla="*/ 29 h 64"/>
                <a:gd name="T34" fmla="*/ 19 w 65"/>
                <a:gd name="T35" fmla="*/ 21 h 64"/>
                <a:gd name="T36" fmla="*/ 7 w 65"/>
                <a:gd name="T37" fmla="*/ 42 h 64"/>
                <a:gd name="T38" fmla="*/ 13 w 65"/>
                <a:gd name="T39" fmla="*/ 34 h 64"/>
                <a:gd name="T40" fmla="*/ 7 w 65"/>
                <a:gd name="T41" fmla="*/ 42 h 64"/>
                <a:gd name="T42" fmla="*/ 30 w 65"/>
                <a:gd name="T43" fmla="*/ 34 h 64"/>
                <a:gd name="T44" fmla="*/ 19 w 65"/>
                <a:gd name="T45" fmla="*/ 42 h 64"/>
                <a:gd name="T46" fmla="*/ 30 w 65"/>
                <a:gd name="T47" fmla="*/ 47 h 64"/>
                <a:gd name="T48" fmla="*/ 27 w 65"/>
                <a:gd name="T49" fmla="*/ 58 h 64"/>
                <a:gd name="T50" fmla="*/ 20 w 65"/>
                <a:gd name="T51" fmla="*/ 47 h 64"/>
                <a:gd name="T52" fmla="*/ 42 w 65"/>
                <a:gd name="T53" fmla="*/ 52 h 64"/>
                <a:gd name="T54" fmla="*/ 35 w 65"/>
                <a:gd name="T55" fmla="*/ 59 h 64"/>
                <a:gd name="T56" fmla="*/ 45 w 65"/>
                <a:gd name="T57" fmla="*/ 47 h 64"/>
                <a:gd name="T58" fmla="*/ 35 w 65"/>
                <a:gd name="T59" fmla="*/ 42 h 64"/>
                <a:gd name="T60" fmla="*/ 47 w 65"/>
                <a:gd name="T61" fmla="*/ 34 h 64"/>
                <a:gd name="T62" fmla="*/ 35 w 65"/>
                <a:gd name="T63" fmla="*/ 42 h 64"/>
                <a:gd name="T64" fmla="*/ 51 w 65"/>
                <a:gd name="T65" fmla="*/ 21 h 64"/>
                <a:gd name="T66" fmla="*/ 60 w 65"/>
                <a:gd name="T67" fmla="*/ 29 h 64"/>
                <a:gd name="T68" fmla="*/ 56 w 65"/>
                <a:gd name="T69" fmla="*/ 17 h 64"/>
                <a:gd name="T70" fmla="*/ 44 w 65"/>
                <a:gd name="T71" fmla="*/ 6 h 64"/>
                <a:gd name="T72" fmla="*/ 56 w 65"/>
                <a:gd name="T73" fmla="*/ 17 h 64"/>
                <a:gd name="T74" fmla="*/ 20 w 65"/>
                <a:gd name="T75" fmla="*/ 6 h 64"/>
                <a:gd name="T76" fmla="*/ 9 w 65"/>
                <a:gd name="T77" fmla="*/ 17 h 64"/>
                <a:gd name="T78" fmla="*/ 9 w 65"/>
                <a:gd name="T79" fmla="*/ 47 h 64"/>
                <a:gd name="T80" fmla="*/ 20 w 65"/>
                <a:gd name="T81" fmla="*/ 57 h 64"/>
                <a:gd name="T82" fmla="*/ 9 w 65"/>
                <a:gd name="T83" fmla="*/ 47 h 64"/>
                <a:gd name="T84" fmla="*/ 44 w 65"/>
                <a:gd name="T85" fmla="*/ 57 h 64"/>
                <a:gd name="T86" fmla="*/ 56 w 65"/>
                <a:gd name="T87" fmla="*/ 47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65" h="64">
                  <a:moveTo>
                    <a:pt x="32" y="0"/>
                  </a:moveTo>
                  <a:cubicBezTo>
                    <a:pt x="15" y="0"/>
                    <a:pt x="0" y="14"/>
                    <a:pt x="0" y="32"/>
                  </a:cubicBezTo>
                  <a:cubicBezTo>
                    <a:pt x="0" y="49"/>
                    <a:pt x="15" y="64"/>
                    <a:pt x="32" y="64"/>
                  </a:cubicBezTo>
                  <a:cubicBezTo>
                    <a:pt x="50" y="64"/>
                    <a:pt x="65" y="49"/>
                    <a:pt x="65" y="32"/>
                  </a:cubicBezTo>
                  <a:cubicBezTo>
                    <a:pt x="65" y="14"/>
                    <a:pt x="50" y="0"/>
                    <a:pt x="32" y="0"/>
                  </a:cubicBezTo>
                  <a:close/>
                  <a:moveTo>
                    <a:pt x="51" y="42"/>
                  </a:moveTo>
                  <a:cubicBezTo>
                    <a:pt x="51" y="40"/>
                    <a:pt x="52" y="37"/>
                    <a:pt x="52" y="34"/>
                  </a:cubicBezTo>
                  <a:cubicBezTo>
                    <a:pt x="60" y="34"/>
                    <a:pt x="60" y="34"/>
                    <a:pt x="60" y="34"/>
                  </a:cubicBezTo>
                  <a:cubicBezTo>
                    <a:pt x="60" y="37"/>
                    <a:pt x="59" y="40"/>
                    <a:pt x="58" y="42"/>
                  </a:cubicBezTo>
                  <a:lnTo>
                    <a:pt x="51" y="42"/>
                  </a:lnTo>
                  <a:close/>
                  <a:moveTo>
                    <a:pt x="14" y="21"/>
                  </a:moveTo>
                  <a:cubicBezTo>
                    <a:pt x="14" y="24"/>
                    <a:pt x="13" y="26"/>
                    <a:pt x="13" y="29"/>
                  </a:cubicBezTo>
                  <a:cubicBezTo>
                    <a:pt x="5" y="29"/>
                    <a:pt x="5" y="29"/>
                    <a:pt x="5" y="29"/>
                  </a:cubicBezTo>
                  <a:cubicBezTo>
                    <a:pt x="5" y="26"/>
                    <a:pt x="6" y="24"/>
                    <a:pt x="7" y="21"/>
                  </a:cubicBezTo>
                  <a:lnTo>
                    <a:pt x="14" y="21"/>
                  </a:lnTo>
                  <a:close/>
                  <a:moveTo>
                    <a:pt x="46" y="21"/>
                  </a:moveTo>
                  <a:cubicBezTo>
                    <a:pt x="47" y="24"/>
                    <a:pt x="47" y="26"/>
                    <a:pt x="47" y="29"/>
                  </a:cubicBezTo>
                  <a:cubicBezTo>
                    <a:pt x="35" y="29"/>
                    <a:pt x="35" y="29"/>
                    <a:pt x="35" y="29"/>
                  </a:cubicBezTo>
                  <a:cubicBezTo>
                    <a:pt x="35" y="21"/>
                    <a:pt x="35" y="21"/>
                    <a:pt x="35" y="21"/>
                  </a:cubicBezTo>
                  <a:lnTo>
                    <a:pt x="46" y="21"/>
                  </a:lnTo>
                  <a:close/>
                  <a:moveTo>
                    <a:pt x="35" y="17"/>
                  </a:moveTo>
                  <a:cubicBezTo>
                    <a:pt x="35" y="4"/>
                    <a:pt x="35" y="4"/>
                    <a:pt x="35" y="4"/>
                  </a:cubicBezTo>
                  <a:cubicBezTo>
                    <a:pt x="36" y="4"/>
                    <a:pt x="37" y="5"/>
                    <a:pt x="38" y="6"/>
                  </a:cubicBezTo>
                  <a:cubicBezTo>
                    <a:pt x="39" y="7"/>
                    <a:pt x="41" y="9"/>
                    <a:pt x="42" y="11"/>
                  </a:cubicBezTo>
                  <a:cubicBezTo>
                    <a:pt x="43" y="13"/>
                    <a:pt x="44" y="15"/>
                    <a:pt x="45" y="17"/>
                  </a:cubicBezTo>
                  <a:cubicBezTo>
                    <a:pt x="35" y="17"/>
                    <a:pt x="35" y="17"/>
                    <a:pt x="35" y="17"/>
                  </a:cubicBezTo>
                  <a:close/>
                  <a:moveTo>
                    <a:pt x="23" y="11"/>
                  </a:moveTo>
                  <a:cubicBezTo>
                    <a:pt x="24" y="9"/>
                    <a:pt x="26" y="7"/>
                    <a:pt x="27" y="6"/>
                  </a:cubicBezTo>
                  <a:cubicBezTo>
                    <a:pt x="28" y="5"/>
                    <a:pt x="29" y="4"/>
                    <a:pt x="30" y="4"/>
                  </a:cubicBezTo>
                  <a:cubicBezTo>
                    <a:pt x="30" y="17"/>
                    <a:pt x="30" y="17"/>
                    <a:pt x="30" y="17"/>
                  </a:cubicBezTo>
                  <a:cubicBezTo>
                    <a:pt x="20" y="17"/>
                    <a:pt x="20" y="17"/>
                    <a:pt x="20" y="17"/>
                  </a:cubicBezTo>
                  <a:cubicBezTo>
                    <a:pt x="21" y="15"/>
                    <a:pt x="22" y="13"/>
                    <a:pt x="23" y="11"/>
                  </a:cubicBezTo>
                  <a:close/>
                  <a:moveTo>
                    <a:pt x="30" y="21"/>
                  </a:moveTo>
                  <a:cubicBezTo>
                    <a:pt x="30" y="29"/>
                    <a:pt x="30" y="29"/>
                    <a:pt x="30" y="29"/>
                  </a:cubicBezTo>
                  <a:cubicBezTo>
                    <a:pt x="18" y="29"/>
                    <a:pt x="18" y="29"/>
                    <a:pt x="18" y="29"/>
                  </a:cubicBezTo>
                  <a:cubicBezTo>
                    <a:pt x="18" y="26"/>
                    <a:pt x="18" y="24"/>
                    <a:pt x="19" y="21"/>
                  </a:cubicBezTo>
                  <a:lnTo>
                    <a:pt x="30" y="21"/>
                  </a:lnTo>
                  <a:close/>
                  <a:moveTo>
                    <a:pt x="7" y="42"/>
                  </a:moveTo>
                  <a:cubicBezTo>
                    <a:pt x="6" y="40"/>
                    <a:pt x="5" y="37"/>
                    <a:pt x="5" y="34"/>
                  </a:cubicBezTo>
                  <a:cubicBezTo>
                    <a:pt x="13" y="34"/>
                    <a:pt x="13" y="34"/>
                    <a:pt x="13" y="34"/>
                  </a:cubicBezTo>
                  <a:cubicBezTo>
                    <a:pt x="13" y="37"/>
                    <a:pt x="14" y="40"/>
                    <a:pt x="14" y="42"/>
                  </a:cubicBezTo>
                  <a:lnTo>
                    <a:pt x="7" y="42"/>
                  </a:lnTo>
                  <a:close/>
                  <a:moveTo>
                    <a:pt x="18" y="34"/>
                  </a:moveTo>
                  <a:cubicBezTo>
                    <a:pt x="30" y="34"/>
                    <a:pt x="30" y="34"/>
                    <a:pt x="30" y="34"/>
                  </a:cubicBezTo>
                  <a:cubicBezTo>
                    <a:pt x="30" y="42"/>
                    <a:pt x="30" y="42"/>
                    <a:pt x="30" y="42"/>
                  </a:cubicBezTo>
                  <a:cubicBezTo>
                    <a:pt x="19" y="42"/>
                    <a:pt x="19" y="42"/>
                    <a:pt x="19" y="42"/>
                  </a:cubicBezTo>
                  <a:cubicBezTo>
                    <a:pt x="18" y="40"/>
                    <a:pt x="18" y="37"/>
                    <a:pt x="18" y="34"/>
                  </a:cubicBezTo>
                  <a:close/>
                  <a:moveTo>
                    <a:pt x="30" y="47"/>
                  </a:moveTo>
                  <a:cubicBezTo>
                    <a:pt x="30" y="59"/>
                    <a:pt x="30" y="59"/>
                    <a:pt x="30" y="59"/>
                  </a:cubicBezTo>
                  <a:cubicBezTo>
                    <a:pt x="29" y="59"/>
                    <a:pt x="28" y="58"/>
                    <a:pt x="27" y="58"/>
                  </a:cubicBezTo>
                  <a:cubicBezTo>
                    <a:pt x="26" y="56"/>
                    <a:pt x="24" y="54"/>
                    <a:pt x="23" y="52"/>
                  </a:cubicBezTo>
                  <a:cubicBezTo>
                    <a:pt x="22" y="50"/>
                    <a:pt x="21" y="49"/>
                    <a:pt x="20" y="47"/>
                  </a:cubicBezTo>
                  <a:cubicBezTo>
                    <a:pt x="30" y="47"/>
                    <a:pt x="30" y="47"/>
                    <a:pt x="30" y="47"/>
                  </a:cubicBezTo>
                  <a:close/>
                  <a:moveTo>
                    <a:pt x="42" y="52"/>
                  </a:moveTo>
                  <a:cubicBezTo>
                    <a:pt x="41" y="54"/>
                    <a:pt x="39" y="56"/>
                    <a:pt x="38" y="58"/>
                  </a:cubicBezTo>
                  <a:cubicBezTo>
                    <a:pt x="37" y="58"/>
                    <a:pt x="36" y="59"/>
                    <a:pt x="35" y="59"/>
                  </a:cubicBezTo>
                  <a:cubicBezTo>
                    <a:pt x="35" y="47"/>
                    <a:pt x="35" y="47"/>
                    <a:pt x="35" y="47"/>
                  </a:cubicBezTo>
                  <a:cubicBezTo>
                    <a:pt x="45" y="47"/>
                    <a:pt x="45" y="47"/>
                    <a:pt x="45" y="47"/>
                  </a:cubicBezTo>
                  <a:cubicBezTo>
                    <a:pt x="44" y="49"/>
                    <a:pt x="43" y="50"/>
                    <a:pt x="42" y="52"/>
                  </a:cubicBezTo>
                  <a:close/>
                  <a:moveTo>
                    <a:pt x="35" y="42"/>
                  </a:moveTo>
                  <a:cubicBezTo>
                    <a:pt x="35" y="34"/>
                    <a:pt x="35" y="34"/>
                    <a:pt x="35" y="34"/>
                  </a:cubicBezTo>
                  <a:cubicBezTo>
                    <a:pt x="47" y="34"/>
                    <a:pt x="47" y="34"/>
                    <a:pt x="47" y="34"/>
                  </a:cubicBezTo>
                  <a:cubicBezTo>
                    <a:pt x="47" y="37"/>
                    <a:pt x="47" y="40"/>
                    <a:pt x="46" y="42"/>
                  </a:cubicBezTo>
                  <a:lnTo>
                    <a:pt x="35" y="42"/>
                  </a:lnTo>
                  <a:close/>
                  <a:moveTo>
                    <a:pt x="52" y="29"/>
                  </a:moveTo>
                  <a:cubicBezTo>
                    <a:pt x="52" y="26"/>
                    <a:pt x="51" y="24"/>
                    <a:pt x="51" y="21"/>
                  </a:cubicBezTo>
                  <a:cubicBezTo>
                    <a:pt x="58" y="21"/>
                    <a:pt x="58" y="21"/>
                    <a:pt x="58" y="21"/>
                  </a:cubicBezTo>
                  <a:cubicBezTo>
                    <a:pt x="59" y="24"/>
                    <a:pt x="60" y="26"/>
                    <a:pt x="60" y="29"/>
                  </a:cubicBezTo>
                  <a:lnTo>
                    <a:pt x="52" y="29"/>
                  </a:lnTo>
                  <a:close/>
                  <a:moveTo>
                    <a:pt x="56" y="17"/>
                  </a:moveTo>
                  <a:cubicBezTo>
                    <a:pt x="50" y="17"/>
                    <a:pt x="50" y="17"/>
                    <a:pt x="50" y="17"/>
                  </a:cubicBezTo>
                  <a:cubicBezTo>
                    <a:pt x="48" y="13"/>
                    <a:pt x="47" y="9"/>
                    <a:pt x="44" y="6"/>
                  </a:cubicBezTo>
                  <a:cubicBezTo>
                    <a:pt x="47" y="8"/>
                    <a:pt x="50" y="10"/>
                    <a:pt x="52" y="12"/>
                  </a:cubicBezTo>
                  <a:cubicBezTo>
                    <a:pt x="54" y="13"/>
                    <a:pt x="55" y="15"/>
                    <a:pt x="56" y="17"/>
                  </a:cubicBezTo>
                  <a:close/>
                  <a:moveTo>
                    <a:pt x="13" y="12"/>
                  </a:moveTo>
                  <a:cubicBezTo>
                    <a:pt x="15" y="10"/>
                    <a:pt x="18" y="8"/>
                    <a:pt x="20" y="6"/>
                  </a:cubicBezTo>
                  <a:cubicBezTo>
                    <a:pt x="18" y="9"/>
                    <a:pt x="17" y="13"/>
                    <a:pt x="15" y="17"/>
                  </a:cubicBezTo>
                  <a:cubicBezTo>
                    <a:pt x="9" y="17"/>
                    <a:pt x="9" y="17"/>
                    <a:pt x="9" y="17"/>
                  </a:cubicBezTo>
                  <a:cubicBezTo>
                    <a:pt x="10" y="15"/>
                    <a:pt x="11" y="13"/>
                    <a:pt x="13" y="12"/>
                  </a:cubicBezTo>
                  <a:close/>
                  <a:moveTo>
                    <a:pt x="9" y="47"/>
                  </a:moveTo>
                  <a:cubicBezTo>
                    <a:pt x="15" y="47"/>
                    <a:pt x="15" y="47"/>
                    <a:pt x="15" y="47"/>
                  </a:cubicBezTo>
                  <a:cubicBezTo>
                    <a:pt x="17" y="50"/>
                    <a:pt x="18" y="54"/>
                    <a:pt x="20" y="57"/>
                  </a:cubicBezTo>
                  <a:cubicBezTo>
                    <a:pt x="18" y="55"/>
                    <a:pt x="15" y="54"/>
                    <a:pt x="13" y="51"/>
                  </a:cubicBezTo>
                  <a:cubicBezTo>
                    <a:pt x="11" y="50"/>
                    <a:pt x="10" y="48"/>
                    <a:pt x="9" y="47"/>
                  </a:cubicBezTo>
                  <a:close/>
                  <a:moveTo>
                    <a:pt x="52" y="51"/>
                  </a:moveTo>
                  <a:cubicBezTo>
                    <a:pt x="50" y="54"/>
                    <a:pt x="47" y="55"/>
                    <a:pt x="44" y="57"/>
                  </a:cubicBezTo>
                  <a:cubicBezTo>
                    <a:pt x="47" y="54"/>
                    <a:pt x="48" y="50"/>
                    <a:pt x="50" y="47"/>
                  </a:cubicBezTo>
                  <a:cubicBezTo>
                    <a:pt x="56" y="47"/>
                    <a:pt x="56" y="47"/>
                    <a:pt x="56" y="47"/>
                  </a:cubicBezTo>
                  <a:cubicBezTo>
                    <a:pt x="55" y="48"/>
                    <a:pt x="54" y="50"/>
                    <a:pt x="52" y="5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8" name="Freeform 137">
              <a:extLst>
                <a:ext uri="{FF2B5EF4-FFF2-40B4-BE49-F238E27FC236}">
                  <a16:creationId xmlns:a16="http://schemas.microsoft.com/office/drawing/2014/main" id="{5ED8ADA0-DE90-4449-8233-C8502CC43DF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611" y="1498"/>
              <a:ext cx="81" cy="66"/>
            </a:xfrm>
            <a:custGeom>
              <a:avLst/>
              <a:gdLst>
                <a:gd name="T0" fmla="*/ 66 w 66"/>
                <a:gd name="T1" fmla="*/ 29 h 54"/>
                <a:gd name="T2" fmla="*/ 58 w 66"/>
                <a:gd name="T3" fmla="*/ 12 h 54"/>
                <a:gd name="T4" fmla="*/ 46 w 66"/>
                <a:gd name="T5" fmla="*/ 12 h 54"/>
                <a:gd name="T6" fmla="*/ 46 w 66"/>
                <a:gd name="T7" fmla="*/ 4 h 54"/>
                <a:gd name="T8" fmla="*/ 42 w 66"/>
                <a:gd name="T9" fmla="*/ 0 h 54"/>
                <a:gd name="T10" fmla="*/ 4 w 66"/>
                <a:gd name="T11" fmla="*/ 0 h 54"/>
                <a:gd name="T12" fmla="*/ 0 w 66"/>
                <a:gd name="T13" fmla="*/ 4 h 54"/>
                <a:gd name="T14" fmla="*/ 0 w 66"/>
                <a:gd name="T15" fmla="*/ 37 h 54"/>
                <a:gd name="T16" fmla="*/ 4 w 66"/>
                <a:gd name="T17" fmla="*/ 41 h 54"/>
                <a:gd name="T18" fmla="*/ 10 w 66"/>
                <a:gd name="T19" fmla="*/ 41 h 54"/>
                <a:gd name="T20" fmla="*/ 9 w 66"/>
                <a:gd name="T21" fmla="*/ 45 h 54"/>
                <a:gd name="T22" fmla="*/ 17 w 66"/>
                <a:gd name="T23" fmla="*/ 54 h 54"/>
                <a:gd name="T24" fmla="*/ 25 w 66"/>
                <a:gd name="T25" fmla="*/ 45 h 54"/>
                <a:gd name="T26" fmla="*/ 24 w 66"/>
                <a:gd name="T27" fmla="*/ 41 h 54"/>
                <a:gd name="T28" fmla="*/ 47 w 66"/>
                <a:gd name="T29" fmla="*/ 41 h 54"/>
                <a:gd name="T30" fmla="*/ 46 w 66"/>
                <a:gd name="T31" fmla="*/ 45 h 54"/>
                <a:gd name="T32" fmla="*/ 54 w 66"/>
                <a:gd name="T33" fmla="*/ 54 h 54"/>
                <a:gd name="T34" fmla="*/ 62 w 66"/>
                <a:gd name="T35" fmla="*/ 45 h 54"/>
                <a:gd name="T36" fmla="*/ 61 w 66"/>
                <a:gd name="T37" fmla="*/ 41 h 54"/>
                <a:gd name="T38" fmla="*/ 66 w 66"/>
                <a:gd name="T39" fmla="*/ 41 h 54"/>
                <a:gd name="T40" fmla="*/ 66 w 66"/>
                <a:gd name="T41" fmla="*/ 29 h 54"/>
                <a:gd name="T42" fmla="*/ 46 w 66"/>
                <a:gd name="T43" fmla="*/ 29 h 54"/>
                <a:gd name="T44" fmla="*/ 46 w 66"/>
                <a:gd name="T45" fmla="*/ 19 h 54"/>
                <a:gd name="T46" fmla="*/ 54 w 66"/>
                <a:gd name="T47" fmla="*/ 19 h 54"/>
                <a:gd name="T48" fmla="*/ 59 w 66"/>
                <a:gd name="T49" fmla="*/ 29 h 54"/>
                <a:gd name="T50" fmla="*/ 46 w 66"/>
                <a:gd name="T51" fmla="*/ 29 h 5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66" h="54">
                  <a:moveTo>
                    <a:pt x="66" y="29"/>
                  </a:moveTo>
                  <a:cubicBezTo>
                    <a:pt x="58" y="12"/>
                    <a:pt x="58" y="12"/>
                    <a:pt x="58" y="12"/>
                  </a:cubicBezTo>
                  <a:cubicBezTo>
                    <a:pt x="46" y="12"/>
                    <a:pt x="46" y="12"/>
                    <a:pt x="46" y="12"/>
                  </a:cubicBezTo>
                  <a:cubicBezTo>
                    <a:pt x="46" y="4"/>
                    <a:pt x="46" y="4"/>
                    <a:pt x="46" y="4"/>
                  </a:cubicBezTo>
                  <a:cubicBezTo>
                    <a:pt x="46" y="2"/>
                    <a:pt x="44" y="0"/>
                    <a:pt x="42" y="0"/>
                  </a:cubicBezTo>
                  <a:cubicBezTo>
                    <a:pt x="4" y="0"/>
                    <a:pt x="4" y="0"/>
                    <a:pt x="4" y="0"/>
                  </a:cubicBezTo>
                  <a:cubicBezTo>
                    <a:pt x="2" y="0"/>
                    <a:pt x="0" y="2"/>
                    <a:pt x="0" y="4"/>
                  </a:cubicBezTo>
                  <a:cubicBezTo>
                    <a:pt x="0" y="37"/>
                    <a:pt x="0" y="37"/>
                    <a:pt x="0" y="37"/>
                  </a:cubicBezTo>
                  <a:cubicBezTo>
                    <a:pt x="4" y="41"/>
                    <a:pt x="4" y="41"/>
                    <a:pt x="4" y="41"/>
                  </a:cubicBezTo>
                  <a:cubicBezTo>
                    <a:pt x="10" y="41"/>
                    <a:pt x="10" y="41"/>
                    <a:pt x="10" y="41"/>
                  </a:cubicBezTo>
                  <a:cubicBezTo>
                    <a:pt x="9" y="43"/>
                    <a:pt x="9" y="44"/>
                    <a:pt x="9" y="45"/>
                  </a:cubicBezTo>
                  <a:cubicBezTo>
                    <a:pt x="9" y="50"/>
                    <a:pt x="12" y="54"/>
                    <a:pt x="17" y="54"/>
                  </a:cubicBezTo>
                  <a:cubicBezTo>
                    <a:pt x="21" y="54"/>
                    <a:pt x="25" y="50"/>
                    <a:pt x="25" y="45"/>
                  </a:cubicBezTo>
                  <a:cubicBezTo>
                    <a:pt x="25" y="44"/>
                    <a:pt x="25" y="43"/>
                    <a:pt x="24" y="41"/>
                  </a:cubicBezTo>
                  <a:cubicBezTo>
                    <a:pt x="47" y="41"/>
                    <a:pt x="47" y="41"/>
                    <a:pt x="47" y="41"/>
                  </a:cubicBezTo>
                  <a:cubicBezTo>
                    <a:pt x="46" y="43"/>
                    <a:pt x="46" y="44"/>
                    <a:pt x="46" y="45"/>
                  </a:cubicBezTo>
                  <a:cubicBezTo>
                    <a:pt x="46" y="50"/>
                    <a:pt x="49" y="54"/>
                    <a:pt x="54" y="54"/>
                  </a:cubicBezTo>
                  <a:cubicBezTo>
                    <a:pt x="59" y="54"/>
                    <a:pt x="62" y="50"/>
                    <a:pt x="62" y="45"/>
                  </a:cubicBezTo>
                  <a:cubicBezTo>
                    <a:pt x="62" y="44"/>
                    <a:pt x="62" y="43"/>
                    <a:pt x="61" y="41"/>
                  </a:cubicBezTo>
                  <a:cubicBezTo>
                    <a:pt x="66" y="41"/>
                    <a:pt x="66" y="41"/>
                    <a:pt x="66" y="41"/>
                  </a:cubicBezTo>
                  <a:lnTo>
                    <a:pt x="66" y="29"/>
                  </a:lnTo>
                  <a:close/>
                  <a:moveTo>
                    <a:pt x="46" y="29"/>
                  </a:moveTo>
                  <a:cubicBezTo>
                    <a:pt x="46" y="19"/>
                    <a:pt x="46" y="19"/>
                    <a:pt x="46" y="19"/>
                  </a:cubicBezTo>
                  <a:cubicBezTo>
                    <a:pt x="54" y="19"/>
                    <a:pt x="54" y="19"/>
                    <a:pt x="54" y="19"/>
                  </a:cubicBezTo>
                  <a:cubicBezTo>
                    <a:pt x="59" y="29"/>
                    <a:pt x="59" y="29"/>
                    <a:pt x="59" y="29"/>
                  </a:cubicBezTo>
                  <a:lnTo>
                    <a:pt x="46" y="29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39" name="Freeform 138">
              <a:extLst>
                <a:ext uri="{FF2B5EF4-FFF2-40B4-BE49-F238E27FC236}">
                  <a16:creationId xmlns:a16="http://schemas.microsoft.com/office/drawing/2014/main" id="{2179AD0E-43CC-4CE8-80FA-F82A5079334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595" y="2003"/>
              <a:ext cx="88" cy="88"/>
            </a:xfrm>
            <a:custGeom>
              <a:avLst/>
              <a:gdLst>
                <a:gd name="T0" fmla="*/ 36 w 72"/>
                <a:gd name="T1" fmla="*/ 0 h 72"/>
                <a:gd name="T2" fmla="*/ 0 w 72"/>
                <a:gd name="T3" fmla="*/ 36 h 72"/>
                <a:gd name="T4" fmla="*/ 36 w 72"/>
                <a:gd name="T5" fmla="*/ 72 h 72"/>
                <a:gd name="T6" fmla="*/ 72 w 72"/>
                <a:gd name="T7" fmla="*/ 36 h 72"/>
                <a:gd name="T8" fmla="*/ 36 w 72"/>
                <a:gd name="T9" fmla="*/ 0 h 72"/>
                <a:gd name="T10" fmla="*/ 57 w 72"/>
                <a:gd name="T11" fmla="*/ 31 h 72"/>
                <a:gd name="T12" fmla="*/ 38 w 72"/>
                <a:gd name="T13" fmla="*/ 59 h 72"/>
                <a:gd name="T14" fmla="*/ 29 w 72"/>
                <a:gd name="T15" fmla="*/ 55 h 72"/>
                <a:gd name="T16" fmla="*/ 21 w 72"/>
                <a:gd name="T17" fmla="*/ 33 h 72"/>
                <a:gd name="T18" fmla="*/ 16 w 72"/>
                <a:gd name="T19" fmla="*/ 35 h 72"/>
                <a:gd name="T20" fmla="*/ 15 w 72"/>
                <a:gd name="T21" fmla="*/ 32 h 72"/>
                <a:gd name="T22" fmla="*/ 28 w 72"/>
                <a:gd name="T23" fmla="*/ 23 h 72"/>
                <a:gd name="T24" fmla="*/ 35 w 72"/>
                <a:gd name="T25" fmla="*/ 37 h 72"/>
                <a:gd name="T26" fmla="*/ 38 w 72"/>
                <a:gd name="T27" fmla="*/ 46 h 72"/>
                <a:gd name="T28" fmla="*/ 44 w 72"/>
                <a:gd name="T29" fmla="*/ 38 h 72"/>
                <a:gd name="T30" fmla="*/ 39 w 72"/>
                <a:gd name="T31" fmla="*/ 32 h 72"/>
                <a:gd name="T32" fmla="*/ 57 w 72"/>
                <a:gd name="T33" fmla="*/ 31 h 7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72" h="72">
                  <a:moveTo>
                    <a:pt x="36" y="0"/>
                  </a:moveTo>
                  <a:cubicBezTo>
                    <a:pt x="16" y="0"/>
                    <a:pt x="0" y="16"/>
                    <a:pt x="0" y="36"/>
                  </a:cubicBezTo>
                  <a:cubicBezTo>
                    <a:pt x="0" y="56"/>
                    <a:pt x="16" y="72"/>
                    <a:pt x="36" y="72"/>
                  </a:cubicBezTo>
                  <a:cubicBezTo>
                    <a:pt x="56" y="72"/>
                    <a:pt x="72" y="56"/>
                    <a:pt x="72" y="36"/>
                  </a:cubicBezTo>
                  <a:cubicBezTo>
                    <a:pt x="72" y="16"/>
                    <a:pt x="56" y="0"/>
                    <a:pt x="36" y="0"/>
                  </a:cubicBezTo>
                  <a:close/>
                  <a:moveTo>
                    <a:pt x="57" y="31"/>
                  </a:moveTo>
                  <a:cubicBezTo>
                    <a:pt x="55" y="45"/>
                    <a:pt x="42" y="56"/>
                    <a:pt x="38" y="59"/>
                  </a:cubicBezTo>
                  <a:cubicBezTo>
                    <a:pt x="34" y="61"/>
                    <a:pt x="30" y="57"/>
                    <a:pt x="29" y="55"/>
                  </a:cubicBezTo>
                  <a:cubicBezTo>
                    <a:pt x="27" y="52"/>
                    <a:pt x="22" y="35"/>
                    <a:pt x="21" y="33"/>
                  </a:cubicBezTo>
                  <a:cubicBezTo>
                    <a:pt x="20" y="32"/>
                    <a:pt x="16" y="35"/>
                    <a:pt x="16" y="35"/>
                  </a:cubicBezTo>
                  <a:cubicBezTo>
                    <a:pt x="15" y="32"/>
                    <a:pt x="15" y="32"/>
                    <a:pt x="15" y="32"/>
                  </a:cubicBezTo>
                  <a:cubicBezTo>
                    <a:pt x="15" y="32"/>
                    <a:pt x="22" y="24"/>
                    <a:pt x="28" y="23"/>
                  </a:cubicBezTo>
                  <a:cubicBezTo>
                    <a:pt x="33" y="21"/>
                    <a:pt x="33" y="32"/>
                    <a:pt x="35" y="37"/>
                  </a:cubicBezTo>
                  <a:cubicBezTo>
                    <a:pt x="36" y="43"/>
                    <a:pt x="37" y="46"/>
                    <a:pt x="38" y="46"/>
                  </a:cubicBezTo>
                  <a:cubicBezTo>
                    <a:pt x="39" y="46"/>
                    <a:pt x="42" y="43"/>
                    <a:pt x="44" y="38"/>
                  </a:cubicBezTo>
                  <a:cubicBezTo>
                    <a:pt x="47" y="33"/>
                    <a:pt x="44" y="29"/>
                    <a:pt x="39" y="32"/>
                  </a:cubicBezTo>
                  <a:cubicBezTo>
                    <a:pt x="41" y="20"/>
                    <a:pt x="60" y="18"/>
                    <a:pt x="57" y="3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0" name="Freeform 139">
              <a:extLst>
                <a:ext uri="{FF2B5EF4-FFF2-40B4-BE49-F238E27FC236}">
                  <a16:creationId xmlns:a16="http://schemas.microsoft.com/office/drawing/2014/main" id="{0AB61B61-F474-4891-9599-8DF36C6DB29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460" y="2725"/>
              <a:ext cx="58" cy="58"/>
            </a:xfrm>
            <a:custGeom>
              <a:avLst/>
              <a:gdLst>
                <a:gd name="T0" fmla="*/ 23 w 47"/>
                <a:gd name="T1" fmla="*/ 0 h 47"/>
                <a:gd name="T2" fmla="*/ 0 w 47"/>
                <a:gd name="T3" fmla="*/ 24 h 47"/>
                <a:gd name="T4" fmla="*/ 23 w 47"/>
                <a:gd name="T5" fmla="*/ 47 h 47"/>
                <a:gd name="T6" fmla="*/ 47 w 47"/>
                <a:gd name="T7" fmla="*/ 24 h 47"/>
                <a:gd name="T8" fmla="*/ 23 w 47"/>
                <a:gd name="T9" fmla="*/ 0 h 47"/>
                <a:gd name="T10" fmla="*/ 5 w 47"/>
                <a:gd name="T11" fmla="*/ 24 h 47"/>
                <a:gd name="T12" fmla="*/ 23 w 47"/>
                <a:gd name="T13" fmla="*/ 6 h 47"/>
                <a:gd name="T14" fmla="*/ 23 w 47"/>
                <a:gd name="T15" fmla="*/ 41 h 47"/>
                <a:gd name="T16" fmla="*/ 5 w 47"/>
                <a:gd name="T17" fmla="*/ 24 h 4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</a:cxnLst>
              <a:rect l="0" t="0" r="r" b="b"/>
              <a:pathLst>
                <a:path w="47" h="47">
                  <a:moveTo>
                    <a:pt x="23" y="0"/>
                  </a:moveTo>
                  <a:cubicBezTo>
                    <a:pt x="10" y="0"/>
                    <a:pt x="0" y="11"/>
                    <a:pt x="0" y="24"/>
                  </a:cubicBezTo>
                  <a:cubicBezTo>
                    <a:pt x="0" y="37"/>
                    <a:pt x="10" y="47"/>
                    <a:pt x="23" y="47"/>
                  </a:cubicBezTo>
                  <a:cubicBezTo>
                    <a:pt x="36" y="47"/>
                    <a:pt x="47" y="37"/>
                    <a:pt x="47" y="24"/>
                  </a:cubicBezTo>
                  <a:cubicBezTo>
                    <a:pt x="47" y="11"/>
                    <a:pt x="36" y="0"/>
                    <a:pt x="23" y="0"/>
                  </a:cubicBezTo>
                  <a:close/>
                  <a:moveTo>
                    <a:pt x="5" y="24"/>
                  </a:moveTo>
                  <a:cubicBezTo>
                    <a:pt x="5" y="14"/>
                    <a:pt x="13" y="6"/>
                    <a:pt x="23" y="6"/>
                  </a:cubicBezTo>
                  <a:cubicBezTo>
                    <a:pt x="23" y="41"/>
                    <a:pt x="23" y="41"/>
                    <a:pt x="23" y="41"/>
                  </a:cubicBezTo>
                  <a:cubicBezTo>
                    <a:pt x="13" y="41"/>
                    <a:pt x="5" y="33"/>
                    <a:pt x="5" y="2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1" name="Freeform 140">
              <a:extLst>
                <a:ext uri="{FF2B5EF4-FFF2-40B4-BE49-F238E27FC236}">
                  <a16:creationId xmlns:a16="http://schemas.microsoft.com/office/drawing/2014/main" id="{2C3686B3-79B3-47CD-834F-5D9A8F5AD54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482" y="2423"/>
              <a:ext cx="82" cy="76"/>
            </a:xfrm>
            <a:custGeom>
              <a:avLst/>
              <a:gdLst>
                <a:gd name="T0" fmla="*/ 34 w 67"/>
                <a:gd name="T1" fmla="*/ 8 h 62"/>
                <a:gd name="T2" fmla="*/ 23 w 67"/>
                <a:gd name="T3" fmla="*/ 10 h 62"/>
                <a:gd name="T4" fmla="*/ 15 w 67"/>
                <a:gd name="T5" fmla="*/ 14 h 62"/>
                <a:gd name="T6" fmla="*/ 8 w 67"/>
                <a:gd name="T7" fmla="*/ 27 h 62"/>
                <a:gd name="T8" fmla="*/ 11 w 67"/>
                <a:gd name="T9" fmla="*/ 34 h 62"/>
                <a:gd name="T10" fmla="*/ 17 w 67"/>
                <a:gd name="T11" fmla="*/ 41 h 62"/>
                <a:gd name="T12" fmla="*/ 21 w 67"/>
                <a:gd name="T13" fmla="*/ 47 h 62"/>
                <a:gd name="T14" fmla="*/ 21 w 67"/>
                <a:gd name="T15" fmla="*/ 49 h 62"/>
                <a:gd name="T16" fmla="*/ 22 w 67"/>
                <a:gd name="T17" fmla="*/ 48 h 62"/>
                <a:gd name="T18" fmla="*/ 28 w 67"/>
                <a:gd name="T19" fmla="*/ 45 h 62"/>
                <a:gd name="T20" fmla="*/ 29 w 67"/>
                <a:gd name="T21" fmla="*/ 45 h 62"/>
                <a:gd name="T22" fmla="*/ 34 w 67"/>
                <a:gd name="T23" fmla="*/ 46 h 62"/>
                <a:gd name="T24" fmla="*/ 44 w 67"/>
                <a:gd name="T25" fmla="*/ 44 h 62"/>
                <a:gd name="T26" fmla="*/ 52 w 67"/>
                <a:gd name="T27" fmla="*/ 40 h 62"/>
                <a:gd name="T28" fmla="*/ 59 w 67"/>
                <a:gd name="T29" fmla="*/ 27 h 62"/>
                <a:gd name="T30" fmla="*/ 52 w 67"/>
                <a:gd name="T31" fmla="*/ 14 h 62"/>
                <a:gd name="T32" fmla="*/ 44 w 67"/>
                <a:gd name="T33" fmla="*/ 10 h 62"/>
                <a:gd name="T34" fmla="*/ 34 w 67"/>
                <a:gd name="T35" fmla="*/ 8 h 62"/>
                <a:gd name="T36" fmla="*/ 34 w 67"/>
                <a:gd name="T37" fmla="*/ 0 h 62"/>
                <a:gd name="T38" fmla="*/ 34 w 67"/>
                <a:gd name="T39" fmla="*/ 0 h 62"/>
                <a:gd name="T40" fmla="*/ 67 w 67"/>
                <a:gd name="T41" fmla="*/ 27 h 62"/>
                <a:gd name="T42" fmla="*/ 34 w 67"/>
                <a:gd name="T43" fmla="*/ 54 h 62"/>
                <a:gd name="T44" fmla="*/ 28 w 67"/>
                <a:gd name="T45" fmla="*/ 54 h 62"/>
                <a:gd name="T46" fmla="*/ 4 w 67"/>
                <a:gd name="T47" fmla="*/ 62 h 62"/>
                <a:gd name="T48" fmla="*/ 4 w 67"/>
                <a:gd name="T49" fmla="*/ 61 h 62"/>
                <a:gd name="T50" fmla="*/ 13 w 67"/>
                <a:gd name="T51" fmla="*/ 50 h 62"/>
                <a:gd name="T52" fmla="*/ 12 w 67"/>
                <a:gd name="T53" fmla="*/ 48 h 62"/>
                <a:gd name="T54" fmla="*/ 0 w 67"/>
                <a:gd name="T55" fmla="*/ 27 h 62"/>
                <a:gd name="T56" fmla="*/ 34 w 67"/>
                <a:gd name="T57" fmla="*/ 0 h 6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</a:cxnLst>
              <a:rect l="0" t="0" r="r" b="b"/>
              <a:pathLst>
                <a:path w="67" h="62">
                  <a:moveTo>
                    <a:pt x="34" y="8"/>
                  </a:moveTo>
                  <a:cubicBezTo>
                    <a:pt x="30" y="8"/>
                    <a:pt x="26" y="9"/>
                    <a:pt x="23" y="10"/>
                  </a:cubicBezTo>
                  <a:cubicBezTo>
                    <a:pt x="20" y="11"/>
                    <a:pt x="17" y="12"/>
                    <a:pt x="15" y="14"/>
                  </a:cubicBezTo>
                  <a:cubicBezTo>
                    <a:pt x="11" y="18"/>
                    <a:pt x="8" y="22"/>
                    <a:pt x="8" y="27"/>
                  </a:cubicBezTo>
                  <a:cubicBezTo>
                    <a:pt x="8" y="29"/>
                    <a:pt x="9" y="32"/>
                    <a:pt x="11" y="34"/>
                  </a:cubicBezTo>
                  <a:cubicBezTo>
                    <a:pt x="12" y="37"/>
                    <a:pt x="14" y="39"/>
                    <a:pt x="17" y="41"/>
                  </a:cubicBezTo>
                  <a:cubicBezTo>
                    <a:pt x="19" y="42"/>
                    <a:pt x="20" y="44"/>
                    <a:pt x="21" y="47"/>
                  </a:cubicBezTo>
                  <a:cubicBezTo>
                    <a:pt x="21" y="47"/>
                    <a:pt x="21" y="48"/>
                    <a:pt x="21" y="49"/>
                  </a:cubicBezTo>
                  <a:cubicBezTo>
                    <a:pt x="21" y="49"/>
                    <a:pt x="22" y="48"/>
                    <a:pt x="22" y="48"/>
                  </a:cubicBezTo>
                  <a:cubicBezTo>
                    <a:pt x="24" y="46"/>
                    <a:pt x="26" y="45"/>
                    <a:pt x="28" y="45"/>
                  </a:cubicBezTo>
                  <a:cubicBezTo>
                    <a:pt x="29" y="45"/>
                    <a:pt x="29" y="45"/>
                    <a:pt x="29" y="45"/>
                  </a:cubicBezTo>
                  <a:cubicBezTo>
                    <a:pt x="31" y="46"/>
                    <a:pt x="32" y="46"/>
                    <a:pt x="34" y="46"/>
                  </a:cubicBezTo>
                  <a:cubicBezTo>
                    <a:pt x="37" y="46"/>
                    <a:pt x="41" y="45"/>
                    <a:pt x="44" y="44"/>
                  </a:cubicBezTo>
                  <a:cubicBezTo>
                    <a:pt x="47" y="43"/>
                    <a:pt x="50" y="41"/>
                    <a:pt x="52" y="40"/>
                  </a:cubicBezTo>
                  <a:cubicBezTo>
                    <a:pt x="56" y="36"/>
                    <a:pt x="59" y="32"/>
                    <a:pt x="59" y="27"/>
                  </a:cubicBezTo>
                  <a:cubicBezTo>
                    <a:pt x="59" y="22"/>
                    <a:pt x="56" y="18"/>
                    <a:pt x="52" y="14"/>
                  </a:cubicBezTo>
                  <a:cubicBezTo>
                    <a:pt x="50" y="12"/>
                    <a:pt x="47" y="11"/>
                    <a:pt x="44" y="10"/>
                  </a:cubicBezTo>
                  <a:cubicBezTo>
                    <a:pt x="41" y="9"/>
                    <a:pt x="37" y="8"/>
                    <a:pt x="34" y="8"/>
                  </a:cubicBezTo>
                  <a:close/>
                  <a:moveTo>
                    <a:pt x="34" y="0"/>
                  </a:moveTo>
                  <a:cubicBezTo>
                    <a:pt x="34" y="0"/>
                    <a:pt x="34" y="0"/>
                    <a:pt x="34" y="0"/>
                  </a:cubicBezTo>
                  <a:cubicBezTo>
                    <a:pt x="52" y="0"/>
                    <a:pt x="67" y="12"/>
                    <a:pt x="67" y="27"/>
                  </a:cubicBezTo>
                  <a:cubicBezTo>
                    <a:pt x="67" y="42"/>
                    <a:pt x="52" y="54"/>
                    <a:pt x="34" y="54"/>
                  </a:cubicBezTo>
                  <a:cubicBezTo>
                    <a:pt x="32" y="54"/>
                    <a:pt x="30" y="54"/>
                    <a:pt x="28" y="54"/>
                  </a:cubicBezTo>
                  <a:cubicBezTo>
                    <a:pt x="21" y="61"/>
                    <a:pt x="13" y="62"/>
                    <a:pt x="4" y="62"/>
                  </a:cubicBezTo>
                  <a:cubicBezTo>
                    <a:pt x="4" y="61"/>
                    <a:pt x="4" y="61"/>
                    <a:pt x="4" y="61"/>
                  </a:cubicBezTo>
                  <a:cubicBezTo>
                    <a:pt x="9" y="58"/>
                    <a:pt x="13" y="54"/>
                    <a:pt x="13" y="50"/>
                  </a:cubicBezTo>
                  <a:cubicBezTo>
                    <a:pt x="13" y="49"/>
                    <a:pt x="13" y="49"/>
                    <a:pt x="12" y="48"/>
                  </a:cubicBezTo>
                  <a:cubicBezTo>
                    <a:pt x="5" y="43"/>
                    <a:pt x="0" y="35"/>
                    <a:pt x="0" y="27"/>
                  </a:cubicBezTo>
                  <a:cubicBezTo>
                    <a:pt x="0" y="12"/>
                    <a:pt x="15" y="0"/>
                    <a:pt x="34" y="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2" name="Freeform 141">
              <a:extLst>
                <a:ext uri="{FF2B5EF4-FFF2-40B4-BE49-F238E27FC236}">
                  <a16:creationId xmlns:a16="http://schemas.microsoft.com/office/drawing/2014/main" id="{D3B429B4-5F3D-4C7C-8EB2-D4ADB2D4A7B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494" y="1730"/>
              <a:ext cx="80" cy="79"/>
            </a:xfrm>
            <a:custGeom>
              <a:avLst/>
              <a:gdLst>
                <a:gd name="T0" fmla="*/ 62 w 65"/>
                <a:gd name="T1" fmla="*/ 36 h 64"/>
                <a:gd name="T2" fmla="*/ 62 w 65"/>
                <a:gd name="T3" fmla="*/ 32 h 64"/>
                <a:gd name="T4" fmla="*/ 33 w 65"/>
                <a:gd name="T5" fmla="*/ 2 h 64"/>
                <a:gd name="T6" fmla="*/ 28 w 65"/>
                <a:gd name="T7" fmla="*/ 3 h 64"/>
                <a:gd name="T8" fmla="*/ 18 w 65"/>
                <a:gd name="T9" fmla="*/ 0 h 64"/>
                <a:gd name="T10" fmla="*/ 0 w 65"/>
                <a:gd name="T11" fmla="*/ 18 h 64"/>
                <a:gd name="T12" fmla="*/ 3 w 65"/>
                <a:gd name="T13" fmla="*/ 27 h 64"/>
                <a:gd name="T14" fmla="*/ 3 w 65"/>
                <a:gd name="T15" fmla="*/ 32 h 64"/>
                <a:gd name="T16" fmla="*/ 33 w 65"/>
                <a:gd name="T17" fmla="*/ 62 h 64"/>
                <a:gd name="T18" fmla="*/ 38 w 65"/>
                <a:gd name="T19" fmla="*/ 61 h 64"/>
                <a:gd name="T20" fmla="*/ 47 w 65"/>
                <a:gd name="T21" fmla="*/ 64 h 64"/>
                <a:gd name="T22" fmla="*/ 65 w 65"/>
                <a:gd name="T23" fmla="*/ 46 h 64"/>
                <a:gd name="T24" fmla="*/ 62 w 65"/>
                <a:gd name="T25" fmla="*/ 36 h 64"/>
                <a:gd name="T26" fmla="*/ 35 w 65"/>
                <a:gd name="T27" fmla="*/ 54 h 64"/>
                <a:gd name="T28" fmla="*/ 17 w 65"/>
                <a:gd name="T29" fmla="*/ 49 h 64"/>
                <a:gd name="T30" fmla="*/ 18 w 65"/>
                <a:gd name="T31" fmla="*/ 39 h 64"/>
                <a:gd name="T32" fmla="*/ 26 w 65"/>
                <a:gd name="T33" fmla="*/ 45 h 64"/>
                <a:gd name="T34" fmla="*/ 40 w 65"/>
                <a:gd name="T35" fmla="*/ 44 h 64"/>
                <a:gd name="T36" fmla="*/ 32 w 65"/>
                <a:gd name="T37" fmla="*/ 36 h 64"/>
                <a:gd name="T38" fmla="*/ 15 w 65"/>
                <a:gd name="T39" fmla="*/ 23 h 64"/>
                <a:gd name="T40" fmla="*/ 28 w 65"/>
                <a:gd name="T41" fmla="*/ 10 h 64"/>
                <a:gd name="T42" fmla="*/ 46 w 65"/>
                <a:gd name="T43" fmla="*/ 15 h 64"/>
                <a:gd name="T44" fmla="*/ 45 w 65"/>
                <a:gd name="T45" fmla="*/ 24 h 64"/>
                <a:gd name="T46" fmla="*/ 32 w 65"/>
                <a:gd name="T47" fmla="*/ 17 h 64"/>
                <a:gd name="T48" fmla="*/ 29 w 65"/>
                <a:gd name="T49" fmla="*/ 26 h 64"/>
                <a:gd name="T50" fmla="*/ 50 w 65"/>
                <a:gd name="T51" fmla="*/ 37 h 64"/>
                <a:gd name="T52" fmla="*/ 35 w 65"/>
                <a:gd name="T53" fmla="*/ 54 h 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</a:cxnLst>
              <a:rect l="0" t="0" r="r" b="b"/>
              <a:pathLst>
                <a:path w="65" h="64">
                  <a:moveTo>
                    <a:pt x="62" y="36"/>
                  </a:moveTo>
                  <a:cubicBezTo>
                    <a:pt x="62" y="35"/>
                    <a:pt x="62" y="34"/>
                    <a:pt x="62" y="32"/>
                  </a:cubicBezTo>
                  <a:cubicBezTo>
                    <a:pt x="62" y="16"/>
                    <a:pt x="49" y="2"/>
                    <a:pt x="33" y="2"/>
                  </a:cubicBezTo>
                  <a:cubicBezTo>
                    <a:pt x="31" y="2"/>
                    <a:pt x="29" y="3"/>
                    <a:pt x="28" y="3"/>
                  </a:cubicBezTo>
                  <a:cubicBezTo>
                    <a:pt x="25" y="1"/>
                    <a:pt x="22" y="0"/>
                    <a:pt x="18" y="0"/>
                  </a:cubicBezTo>
                  <a:cubicBezTo>
                    <a:pt x="8" y="0"/>
                    <a:pt x="0" y="8"/>
                    <a:pt x="0" y="18"/>
                  </a:cubicBezTo>
                  <a:cubicBezTo>
                    <a:pt x="0" y="21"/>
                    <a:pt x="1" y="25"/>
                    <a:pt x="3" y="27"/>
                  </a:cubicBezTo>
                  <a:cubicBezTo>
                    <a:pt x="3" y="29"/>
                    <a:pt x="3" y="31"/>
                    <a:pt x="3" y="32"/>
                  </a:cubicBezTo>
                  <a:cubicBezTo>
                    <a:pt x="3" y="49"/>
                    <a:pt x="16" y="62"/>
                    <a:pt x="33" y="62"/>
                  </a:cubicBezTo>
                  <a:cubicBezTo>
                    <a:pt x="34" y="62"/>
                    <a:pt x="36" y="62"/>
                    <a:pt x="38" y="61"/>
                  </a:cubicBezTo>
                  <a:cubicBezTo>
                    <a:pt x="41" y="63"/>
                    <a:pt x="44" y="64"/>
                    <a:pt x="47" y="64"/>
                  </a:cubicBezTo>
                  <a:cubicBezTo>
                    <a:pt x="57" y="64"/>
                    <a:pt x="65" y="56"/>
                    <a:pt x="65" y="46"/>
                  </a:cubicBezTo>
                  <a:cubicBezTo>
                    <a:pt x="65" y="43"/>
                    <a:pt x="64" y="39"/>
                    <a:pt x="62" y="36"/>
                  </a:cubicBezTo>
                  <a:close/>
                  <a:moveTo>
                    <a:pt x="35" y="54"/>
                  </a:moveTo>
                  <a:cubicBezTo>
                    <a:pt x="26" y="55"/>
                    <a:pt x="21" y="52"/>
                    <a:pt x="17" y="49"/>
                  </a:cubicBezTo>
                  <a:cubicBezTo>
                    <a:pt x="13" y="44"/>
                    <a:pt x="15" y="40"/>
                    <a:pt x="18" y="39"/>
                  </a:cubicBezTo>
                  <a:cubicBezTo>
                    <a:pt x="22" y="39"/>
                    <a:pt x="24" y="43"/>
                    <a:pt x="26" y="45"/>
                  </a:cubicBezTo>
                  <a:cubicBezTo>
                    <a:pt x="28" y="46"/>
                    <a:pt x="36" y="49"/>
                    <a:pt x="40" y="44"/>
                  </a:cubicBezTo>
                  <a:cubicBezTo>
                    <a:pt x="44" y="39"/>
                    <a:pt x="37" y="37"/>
                    <a:pt x="32" y="36"/>
                  </a:cubicBezTo>
                  <a:cubicBezTo>
                    <a:pt x="24" y="35"/>
                    <a:pt x="14" y="31"/>
                    <a:pt x="15" y="23"/>
                  </a:cubicBezTo>
                  <a:cubicBezTo>
                    <a:pt x="16" y="15"/>
                    <a:pt x="22" y="11"/>
                    <a:pt x="28" y="10"/>
                  </a:cubicBezTo>
                  <a:cubicBezTo>
                    <a:pt x="37" y="9"/>
                    <a:pt x="42" y="11"/>
                    <a:pt x="46" y="15"/>
                  </a:cubicBezTo>
                  <a:cubicBezTo>
                    <a:pt x="51" y="19"/>
                    <a:pt x="48" y="24"/>
                    <a:pt x="45" y="24"/>
                  </a:cubicBezTo>
                  <a:cubicBezTo>
                    <a:pt x="42" y="24"/>
                    <a:pt x="39" y="17"/>
                    <a:pt x="32" y="17"/>
                  </a:cubicBezTo>
                  <a:cubicBezTo>
                    <a:pt x="25" y="17"/>
                    <a:pt x="20" y="24"/>
                    <a:pt x="29" y="26"/>
                  </a:cubicBezTo>
                  <a:cubicBezTo>
                    <a:pt x="37" y="29"/>
                    <a:pt x="47" y="29"/>
                    <a:pt x="50" y="37"/>
                  </a:cubicBezTo>
                  <a:cubicBezTo>
                    <a:pt x="53" y="45"/>
                    <a:pt x="45" y="54"/>
                    <a:pt x="35" y="5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3" name="Freeform 142">
              <a:extLst>
                <a:ext uri="{FF2B5EF4-FFF2-40B4-BE49-F238E27FC236}">
                  <a16:creationId xmlns:a16="http://schemas.microsoft.com/office/drawing/2014/main" id="{65E4F11D-B040-4D43-A90B-1569078D0917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322" y="2132"/>
              <a:ext cx="80" cy="81"/>
            </a:xfrm>
            <a:custGeom>
              <a:avLst/>
              <a:gdLst>
                <a:gd name="T0" fmla="*/ 61 w 65"/>
                <a:gd name="T1" fmla="*/ 19 h 66"/>
                <a:gd name="T2" fmla="*/ 47 w 65"/>
                <a:gd name="T3" fmla="*/ 4 h 66"/>
                <a:gd name="T4" fmla="*/ 51 w 65"/>
                <a:gd name="T5" fmla="*/ 0 h 66"/>
                <a:gd name="T6" fmla="*/ 65 w 65"/>
                <a:gd name="T7" fmla="*/ 14 h 66"/>
                <a:gd name="T8" fmla="*/ 61 w 65"/>
                <a:gd name="T9" fmla="*/ 19 h 66"/>
                <a:gd name="T10" fmla="*/ 57 w 65"/>
                <a:gd name="T11" fmla="*/ 23 h 66"/>
                <a:gd name="T12" fmla="*/ 55 w 65"/>
                <a:gd name="T13" fmla="*/ 45 h 66"/>
                <a:gd name="T14" fmla="*/ 10 w 65"/>
                <a:gd name="T15" fmla="*/ 66 h 66"/>
                <a:gd name="T16" fmla="*/ 7 w 65"/>
                <a:gd name="T17" fmla="*/ 62 h 66"/>
                <a:gd name="T18" fmla="*/ 24 w 65"/>
                <a:gd name="T19" fmla="*/ 45 h 66"/>
                <a:gd name="T20" fmla="*/ 26 w 65"/>
                <a:gd name="T21" fmla="*/ 45 h 66"/>
                <a:gd name="T22" fmla="*/ 33 w 65"/>
                <a:gd name="T23" fmla="*/ 39 h 66"/>
                <a:gd name="T24" fmla="*/ 26 w 65"/>
                <a:gd name="T25" fmla="*/ 33 h 66"/>
                <a:gd name="T26" fmla="*/ 20 w 65"/>
                <a:gd name="T27" fmla="*/ 39 h 66"/>
                <a:gd name="T28" fmla="*/ 21 w 65"/>
                <a:gd name="T29" fmla="*/ 41 h 66"/>
                <a:gd name="T30" fmla="*/ 3 w 65"/>
                <a:gd name="T31" fmla="*/ 59 h 66"/>
                <a:gd name="T32" fmla="*/ 0 w 65"/>
                <a:gd name="T33" fmla="*/ 56 h 66"/>
                <a:gd name="T34" fmla="*/ 20 w 65"/>
                <a:gd name="T35" fmla="*/ 10 h 66"/>
                <a:gd name="T36" fmla="*/ 43 w 65"/>
                <a:gd name="T37" fmla="*/ 8 h 66"/>
                <a:gd name="T38" fmla="*/ 57 w 65"/>
                <a:gd name="T39" fmla="*/ 23 h 6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</a:cxnLst>
              <a:rect l="0" t="0" r="r" b="b"/>
              <a:pathLst>
                <a:path w="65" h="66">
                  <a:moveTo>
                    <a:pt x="61" y="19"/>
                  </a:moveTo>
                  <a:cubicBezTo>
                    <a:pt x="47" y="4"/>
                    <a:pt x="47" y="4"/>
                    <a:pt x="47" y="4"/>
                  </a:cubicBezTo>
                  <a:cubicBezTo>
                    <a:pt x="51" y="0"/>
                    <a:pt x="51" y="0"/>
                    <a:pt x="51" y="0"/>
                  </a:cubicBezTo>
                  <a:cubicBezTo>
                    <a:pt x="65" y="14"/>
                    <a:pt x="65" y="14"/>
                    <a:pt x="65" y="14"/>
                  </a:cubicBezTo>
                  <a:lnTo>
                    <a:pt x="61" y="19"/>
                  </a:lnTo>
                  <a:close/>
                  <a:moveTo>
                    <a:pt x="57" y="23"/>
                  </a:moveTo>
                  <a:cubicBezTo>
                    <a:pt x="55" y="45"/>
                    <a:pt x="55" y="45"/>
                    <a:pt x="55" y="45"/>
                  </a:cubicBezTo>
                  <a:cubicBezTo>
                    <a:pt x="37" y="45"/>
                    <a:pt x="10" y="66"/>
                    <a:pt x="10" y="66"/>
                  </a:cubicBezTo>
                  <a:cubicBezTo>
                    <a:pt x="7" y="62"/>
                    <a:pt x="7" y="62"/>
                    <a:pt x="7" y="62"/>
                  </a:cubicBezTo>
                  <a:cubicBezTo>
                    <a:pt x="24" y="45"/>
                    <a:pt x="24" y="45"/>
                    <a:pt x="24" y="45"/>
                  </a:cubicBezTo>
                  <a:cubicBezTo>
                    <a:pt x="25" y="45"/>
                    <a:pt x="26" y="45"/>
                    <a:pt x="26" y="45"/>
                  </a:cubicBezTo>
                  <a:cubicBezTo>
                    <a:pt x="30" y="45"/>
                    <a:pt x="33" y="43"/>
                    <a:pt x="33" y="39"/>
                  </a:cubicBezTo>
                  <a:cubicBezTo>
                    <a:pt x="33" y="36"/>
                    <a:pt x="30" y="33"/>
                    <a:pt x="26" y="33"/>
                  </a:cubicBezTo>
                  <a:cubicBezTo>
                    <a:pt x="23" y="33"/>
                    <a:pt x="20" y="36"/>
                    <a:pt x="20" y="39"/>
                  </a:cubicBezTo>
                  <a:cubicBezTo>
                    <a:pt x="20" y="40"/>
                    <a:pt x="20" y="41"/>
                    <a:pt x="21" y="41"/>
                  </a:cubicBezTo>
                  <a:cubicBezTo>
                    <a:pt x="3" y="59"/>
                    <a:pt x="3" y="59"/>
                    <a:pt x="3" y="59"/>
                  </a:cubicBezTo>
                  <a:cubicBezTo>
                    <a:pt x="0" y="56"/>
                    <a:pt x="0" y="56"/>
                    <a:pt x="0" y="56"/>
                  </a:cubicBezTo>
                  <a:cubicBezTo>
                    <a:pt x="0" y="56"/>
                    <a:pt x="20" y="29"/>
                    <a:pt x="20" y="10"/>
                  </a:cubicBezTo>
                  <a:cubicBezTo>
                    <a:pt x="43" y="8"/>
                    <a:pt x="43" y="8"/>
                    <a:pt x="43" y="8"/>
                  </a:cubicBezTo>
                  <a:lnTo>
                    <a:pt x="57" y="2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4" name="Freeform 143">
              <a:extLst>
                <a:ext uri="{FF2B5EF4-FFF2-40B4-BE49-F238E27FC236}">
                  <a16:creationId xmlns:a16="http://schemas.microsoft.com/office/drawing/2014/main" id="{586CF613-1AA5-4F17-BFF7-498FE261881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223" y="1892"/>
              <a:ext cx="47" cy="63"/>
            </a:xfrm>
            <a:custGeom>
              <a:avLst/>
              <a:gdLst>
                <a:gd name="T0" fmla="*/ 38 w 38"/>
                <a:gd name="T1" fmla="*/ 31 h 51"/>
                <a:gd name="T2" fmla="*/ 38 w 38"/>
                <a:gd name="T3" fmla="*/ 31 h 51"/>
                <a:gd name="T4" fmla="*/ 38 w 38"/>
                <a:gd name="T5" fmla="*/ 31 h 51"/>
                <a:gd name="T6" fmla="*/ 19 w 38"/>
                <a:gd name="T7" fmla="*/ 0 h 51"/>
                <a:gd name="T8" fmla="*/ 0 w 38"/>
                <a:gd name="T9" fmla="*/ 31 h 51"/>
                <a:gd name="T10" fmla="*/ 0 w 38"/>
                <a:gd name="T11" fmla="*/ 31 h 51"/>
                <a:gd name="T12" fmla="*/ 0 w 38"/>
                <a:gd name="T13" fmla="*/ 31 h 51"/>
                <a:gd name="T14" fmla="*/ 0 w 38"/>
                <a:gd name="T15" fmla="*/ 32 h 51"/>
                <a:gd name="T16" fmla="*/ 0 w 38"/>
                <a:gd name="T17" fmla="*/ 32 h 51"/>
                <a:gd name="T18" fmla="*/ 0 w 38"/>
                <a:gd name="T19" fmla="*/ 32 h 51"/>
                <a:gd name="T20" fmla="*/ 19 w 38"/>
                <a:gd name="T21" fmla="*/ 51 h 51"/>
                <a:gd name="T22" fmla="*/ 38 w 38"/>
                <a:gd name="T23" fmla="*/ 32 h 51"/>
                <a:gd name="T24" fmla="*/ 38 w 38"/>
                <a:gd name="T25" fmla="*/ 32 h 51"/>
                <a:gd name="T26" fmla="*/ 38 w 38"/>
                <a:gd name="T27" fmla="*/ 32 h 51"/>
                <a:gd name="T28" fmla="*/ 38 w 38"/>
                <a:gd name="T29" fmla="*/ 31 h 51"/>
                <a:gd name="T30" fmla="*/ 32 w 38"/>
                <a:gd name="T31" fmla="*/ 32 h 51"/>
                <a:gd name="T32" fmla="*/ 32 w 38"/>
                <a:gd name="T33" fmla="*/ 32 h 51"/>
                <a:gd name="T34" fmla="*/ 28 w 38"/>
                <a:gd name="T35" fmla="*/ 41 h 51"/>
                <a:gd name="T36" fmla="*/ 19 w 38"/>
                <a:gd name="T37" fmla="*/ 44 h 51"/>
                <a:gd name="T38" fmla="*/ 17 w 38"/>
                <a:gd name="T39" fmla="*/ 44 h 51"/>
                <a:gd name="T40" fmla="*/ 29 w 38"/>
                <a:gd name="T41" fmla="*/ 24 h 51"/>
                <a:gd name="T42" fmla="*/ 29 w 38"/>
                <a:gd name="T43" fmla="*/ 21 h 51"/>
                <a:gd name="T44" fmla="*/ 32 w 38"/>
                <a:gd name="T45" fmla="*/ 31 h 51"/>
                <a:gd name="T46" fmla="*/ 32 w 38"/>
                <a:gd name="T47" fmla="*/ 31 h 51"/>
                <a:gd name="T48" fmla="*/ 32 w 38"/>
                <a:gd name="T49" fmla="*/ 31 h 51"/>
                <a:gd name="T50" fmla="*/ 32 w 38"/>
                <a:gd name="T51" fmla="*/ 32 h 51"/>
                <a:gd name="T52" fmla="*/ 32 w 38"/>
                <a:gd name="T53" fmla="*/ 32 h 51"/>
                <a:gd name="T54" fmla="*/ 32 w 38"/>
                <a:gd name="T55" fmla="*/ 32 h 5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</a:cxnLst>
              <a:rect l="0" t="0" r="r" b="b"/>
              <a:pathLst>
                <a:path w="38" h="51">
                  <a:moveTo>
                    <a:pt x="38" y="31"/>
                  </a:moveTo>
                  <a:cubicBezTo>
                    <a:pt x="38" y="31"/>
                    <a:pt x="38" y="31"/>
                    <a:pt x="38" y="31"/>
                  </a:cubicBezTo>
                  <a:cubicBezTo>
                    <a:pt x="38" y="31"/>
                    <a:pt x="38" y="31"/>
                    <a:pt x="38" y="31"/>
                  </a:cubicBezTo>
                  <a:cubicBezTo>
                    <a:pt x="38" y="16"/>
                    <a:pt x="19" y="0"/>
                    <a:pt x="19" y="0"/>
                  </a:cubicBezTo>
                  <a:cubicBezTo>
                    <a:pt x="19" y="0"/>
                    <a:pt x="1" y="16"/>
                    <a:pt x="0" y="31"/>
                  </a:cubicBezTo>
                  <a:cubicBezTo>
                    <a:pt x="0" y="31"/>
                    <a:pt x="0" y="31"/>
                    <a:pt x="0" y="31"/>
                  </a:cubicBezTo>
                  <a:cubicBezTo>
                    <a:pt x="0" y="31"/>
                    <a:pt x="0" y="31"/>
                    <a:pt x="0" y="31"/>
                  </a:cubicBezTo>
                  <a:cubicBezTo>
                    <a:pt x="0" y="32"/>
                    <a:pt x="0" y="32"/>
                    <a:pt x="0" y="32"/>
                  </a:cubicBezTo>
                  <a:cubicBezTo>
                    <a:pt x="0" y="32"/>
                    <a:pt x="0" y="32"/>
                    <a:pt x="0" y="32"/>
                  </a:cubicBezTo>
                  <a:cubicBezTo>
                    <a:pt x="0" y="32"/>
                    <a:pt x="0" y="32"/>
                    <a:pt x="0" y="32"/>
                  </a:cubicBezTo>
                  <a:cubicBezTo>
                    <a:pt x="0" y="42"/>
                    <a:pt x="9" y="51"/>
                    <a:pt x="19" y="51"/>
                  </a:cubicBezTo>
                  <a:cubicBezTo>
                    <a:pt x="30" y="51"/>
                    <a:pt x="38" y="42"/>
                    <a:pt x="38" y="32"/>
                  </a:cubicBezTo>
                  <a:cubicBezTo>
                    <a:pt x="38" y="32"/>
                    <a:pt x="38" y="32"/>
                    <a:pt x="38" y="32"/>
                  </a:cubicBezTo>
                  <a:cubicBezTo>
                    <a:pt x="38" y="32"/>
                    <a:pt x="38" y="32"/>
                    <a:pt x="38" y="32"/>
                  </a:cubicBezTo>
                  <a:cubicBezTo>
                    <a:pt x="38" y="32"/>
                    <a:pt x="38" y="32"/>
                    <a:pt x="38" y="31"/>
                  </a:cubicBezTo>
                  <a:close/>
                  <a:moveTo>
                    <a:pt x="32" y="32"/>
                  </a:moveTo>
                  <a:cubicBezTo>
                    <a:pt x="32" y="32"/>
                    <a:pt x="32" y="32"/>
                    <a:pt x="32" y="32"/>
                  </a:cubicBezTo>
                  <a:cubicBezTo>
                    <a:pt x="32" y="35"/>
                    <a:pt x="30" y="38"/>
                    <a:pt x="28" y="41"/>
                  </a:cubicBezTo>
                  <a:cubicBezTo>
                    <a:pt x="26" y="43"/>
                    <a:pt x="23" y="44"/>
                    <a:pt x="19" y="44"/>
                  </a:cubicBezTo>
                  <a:cubicBezTo>
                    <a:pt x="19" y="44"/>
                    <a:pt x="18" y="44"/>
                    <a:pt x="17" y="44"/>
                  </a:cubicBezTo>
                  <a:cubicBezTo>
                    <a:pt x="24" y="40"/>
                    <a:pt x="29" y="33"/>
                    <a:pt x="29" y="24"/>
                  </a:cubicBezTo>
                  <a:cubicBezTo>
                    <a:pt x="29" y="23"/>
                    <a:pt x="29" y="22"/>
                    <a:pt x="29" y="21"/>
                  </a:cubicBezTo>
                  <a:cubicBezTo>
                    <a:pt x="31" y="25"/>
                    <a:pt x="32" y="28"/>
                    <a:pt x="32" y="31"/>
                  </a:cubicBezTo>
                  <a:cubicBezTo>
                    <a:pt x="32" y="31"/>
                    <a:pt x="32" y="31"/>
                    <a:pt x="32" y="31"/>
                  </a:cubicBezTo>
                  <a:cubicBezTo>
                    <a:pt x="32" y="31"/>
                    <a:pt x="32" y="31"/>
                    <a:pt x="32" y="31"/>
                  </a:cubicBezTo>
                  <a:cubicBezTo>
                    <a:pt x="32" y="32"/>
                    <a:pt x="32" y="32"/>
                    <a:pt x="32" y="32"/>
                  </a:cubicBezTo>
                  <a:cubicBezTo>
                    <a:pt x="32" y="32"/>
                    <a:pt x="32" y="32"/>
                    <a:pt x="32" y="32"/>
                  </a:cubicBezTo>
                  <a:cubicBezTo>
                    <a:pt x="32" y="32"/>
                    <a:pt x="32" y="32"/>
                    <a:pt x="32" y="3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5" name="Freeform 144">
              <a:extLst>
                <a:ext uri="{FF2B5EF4-FFF2-40B4-BE49-F238E27FC236}">
                  <a16:creationId xmlns:a16="http://schemas.microsoft.com/office/drawing/2014/main" id="{9DF8195D-F259-4C01-A9D9-6F986C2B84F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226" y="2560"/>
              <a:ext cx="74" cy="75"/>
            </a:xfrm>
            <a:custGeom>
              <a:avLst/>
              <a:gdLst>
                <a:gd name="T0" fmla="*/ 30 w 60"/>
                <a:gd name="T1" fmla="*/ 0 h 61"/>
                <a:gd name="T2" fmla="*/ 0 w 60"/>
                <a:gd name="T3" fmla="*/ 30 h 61"/>
                <a:gd name="T4" fmla="*/ 30 w 60"/>
                <a:gd name="T5" fmla="*/ 61 h 61"/>
                <a:gd name="T6" fmla="*/ 60 w 60"/>
                <a:gd name="T7" fmla="*/ 30 h 61"/>
                <a:gd name="T8" fmla="*/ 30 w 60"/>
                <a:gd name="T9" fmla="*/ 0 h 61"/>
                <a:gd name="T10" fmla="*/ 30 w 60"/>
                <a:gd name="T11" fmla="*/ 55 h 61"/>
                <a:gd name="T12" fmla="*/ 5 w 60"/>
                <a:gd name="T13" fmla="*/ 30 h 61"/>
                <a:gd name="T14" fmla="*/ 30 w 60"/>
                <a:gd name="T15" fmla="*/ 6 h 61"/>
                <a:gd name="T16" fmla="*/ 55 w 60"/>
                <a:gd name="T17" fmla="*/ 30 h 61"/>
                <a:gd name="T18" fmla="*/ 30 w 60"/>
                <a:gd name="T19" fmla="*/ 55 h 61"/>
                <a:gd name="T20" fmla="*/ 26 w 60"/>
                <a:gd name="T21" fmla="*/ 15 h 61"/>
                <a:gd name="T22" fmla="*/ 34 w 60"/>
                <a:gd name="T23" fmla="*/ 15 h 61"/>
                <a:gd name="T24" fmla="*/ 34 w 60"/>
                <a:gd name="T25" fmla="*/ 23 h 61"/>
                <a:gd name="T26" fmla="*/ 26 w 60"/>
                <a:gd name="T27" fmla="*/ 23 h 61"/>
                <a:gd name="T28" fmla="*/ 26 w 60"/>
                <a:gd name="T29" fmla="*/ 15 h 61"/>
                <a:gd name="T30" fmla="*/ 38 w 60"/>
                <a:gd name="T31" fmla="*/ 46 h 61"/>
                <a:gd name="T32" fmla="*/ 22 w 60"/>
                <a:gd name="T33" fmla="*/ 46 h 61"/>
                <a:gd name="T34" fmla="*/ 22 w 60"/>
                <a:gd name="T35" fmla="*/ 42 h 61"/>
                <a:gd name="T36" fmla="*/ 26 w 60"/>
                <a:gd name="T37" fmla="*/ 42 h 61"/>
                <a:gd name="T38" fmla="*/ 26 w 60"/>
                <a:gd name="T39" fmla="*/ 30 h 61"/>
                <a:gd name="T40" fmla="*/ 22 w 60"/>
                <a:gd name="T41" fmla="*/ 30 h 61"/>
                <a:gd name="T42" fmla="*/ 22 w 60"/>
                <a:gd name="T43" fmla="*/ 27 h 61"/>
                <a:gd name="T44" fmla="*/ 34 w 60"/>
                <a:gd name="T45" fmla="*/ 27 h 61"/>
                <a:gd name="T46" fmla="*/ 34 w 60"/>
                <a:gd name="T47" fmla="*/ 42 h 61"/>
                <a:gd name="T48" fmla="*/ 38 w 60"/>
                <a:gd name="T49" fmla="*/ 42 h 61"/>
                <a:gd name="T50" fmla="*/ 38 w 60"/>
                <a:gd name="T51" fmla="*/ 46 h 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60" h="61">
                  <a:moveTo>
                    <a:pt x="30" y="0"/>
                  </a:moveTo>
                  <a:cubicBezTo>
                    <a:pt x="13" y="0"/>
                    <a:pt x="0" y="14"/>
                    <a:pt x="0" y="30"/>
                  </a:cubicBezTo>
                  <a:cubicBezTo>
                    <a:pt x="0" y="47"/>
                    <a:pt x="13" y="61"/>
                    <a:pt x="30" y="61"/>
                  </a:cubicBezTo>
                  <a:cubicBezTo>
                    <a:pt x="47" y="61"/>
                    <a:pt x="60" y="47"/>
                    <a:pt x="60" y="30"/>
                  </a:cubicBezTo>
                  <a:cubicBezTo>
                    <a:pt x="60" y="14"/>
                    <a:pt x="47" y="0"/>
                    <a:pt x="30" y="0"/>
                  </a:cubicBezTo>
                  <a:close/>
                  <a:moveTo>
                    <a:pt x="30" y="55"/>
                  </a:moveTo>
                  <a:cubicBezTo>
                    <a:pt x="16" y="55"/>
                    <a:pt x="5" y="44"/>
                    <a:pt x="5" y="30"/>
                  </a:cubicBezTo>
                  <a:cubicBezTo>
                    <a:pt x="5" y="17"/>
                    <a:pt x="16" y="6"/>
                    <a:pt x="30" y="6"/>
                  </a:cubicBezTo>
                  <a:cubicBezTo>
                    <a:pt x="44" y="6"/>
                    <a:pt x="55" y="17"/>
                    <a:pt x="55" y="30"/>
                  </a:cubicBezTo>
                  <a:cubicBezTo>
                    <a:pt x="55" y="44"/>
                    <a:pt x="44" y="55"/>
                    <a:pt x="30" y="55"/>
                  </a:cubicBezTo>
                  <a:close/>
                  <a:moveTo>
                    <a:pt x="26" y="15"/>
                  </a:moveTo>
                  <a:cubicBezTo>
                    <a:pt x="34" y="15"/>
                    <a:pt x="34" y="15"/>
                    <a:pt x="34" y="15"/>
                  </a:cubicBezTo>
                  <a:cubicBezTo>
                    <a:pt x="34" y="23"/>
                    <a:pt x="34" y="23"/>
                    <a:pt x="34" y="23"/>
                  </a:cubicBezTo>
                  <a:cubicBezTo>
                    <a:pt x="26" y="23"/>
                    <a:pt x="26" y="23"/>
                    <a:pt x="26" y="23"/>
                  </a:cubicBezTo>
                  <a:lnTo>
                    <a:pt x="26" y="15"/>
                  </a:lnTo>
                  <a:close/>
                  <a:moveTo>
                    <a:pt x="38" y="46"/>
                  </a:moveTo>
                  <a:cubicBezTo>
                    <a:pt x="22" y="46"/>
                    <a:pt x="22" y="46"/>
                    <a:pt x="22" y="46"/>
                  </a:cubicBezTo>
                  <a:cubicBezTo>
                    <a:pt x="22" y="42"/>
                    <a:pt x="22" y="42"/>
                    <a:pt x="22" y="42"/>
                  </a:cubicBezTo>
                  <a:cubicBezTo>
                    <a:pt x="26" y="42"/>
                    <a:pt x="26" y="42"/>
                    <a:pt x="26" y="42"/>
                  </a:cubicBezTo>
                  <a:cubicBezTo>
                    <a:pt x="26" y="30"/>
                    <a:pt x="26" y="30"/>
                    <a:pt x="26" y="30"/>
                  </a:cubicBezTo>
                  <a:cubicBezTo>
                    <a:pt x="22" y="30"/>
                    <a:pt x="22" y="30"/>
                    <a:pt x="22" y="30"/>
                  </a:cubicBezTo>
                  <a:cubicBezTo>
                    <a:pt x="22" y="27"/>
                    <a:pt x="22" y="27"/>
                    <a:pt x="22" y="27"/>
                  </a:cubicBezTo>
                  <a:cubicBezTo>
                    <a:pt x="34" y="27"/>
                    <a:pt x="34" y="27"/>
                    <a:pt x="34" y="27"/>
                  </a:cubicBezTo>
                  <a:cubicBezTo>
                    <a:pt x="34" y="42"/>
                    <a:pt x="34" y="42"/>
                    <a:pt x="34" y="42"/>
                  </a:cubicBezTo>
                  <a:cubicBezTo>
                    <a:pt x="38" y="42"/>
                    <a:pt x="38" y="42"/>
                    <a:pt x="38" y="42"/>
                  </a:cubicBezTo>
                  <a:lnTo>
                    <a:pt x="38" y="4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6" name="Freeform 145">
              <a:extLst>
                <a:ext uri="{FF2B5EF4-FFF2-40B4-BE49-F238E27FC236}">
                  <a16:creationId xmlns:a16="http://schemas.microsoft.com/office/drawing/2014/main" id="{DD4ECC44-7E45-4EF7-BB72-E4A9364863A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196" y="2438"/>
              <a:ext cx="101" cy="107"/>
            </a:xfrm>
            <a:custGeom>
              <a:avLst/>
              <a:gdLst>
                <a:gd name="T0" fmla="*/ 78 w 82"/>
                <a:gd name="T1" fmla="*/ 22 h 87"/>
                <a:gd name="T2" fmla="*/ 50 w 82"/>
                <a:gd name="T3" fmla="*/ 2 h 87"/>
                <a:gd name="T4" fmla="*/ 40 w 82"/>
                <a:gd name="T5" fmla="*/ 4 h 87"/>
                <a:gd name="T6" fmla="*/ 3 w 82"/>
                <a:gd name="T7" fmla="*/ 55 h 87"/>
                <a:gd name="T8" fmla="*/ 4 w 82"/>
                <a:gd name="T9" fmla="*/ 65 h 87"/>
                <a:gd name="T10" fmla="*/ 32 w 82"/>
                <a:gd name="T11" fmla="*/ 85 h 87"/>
                <a:gd name="T12" fmla="*/ 42 w 82"/>
                <a:gd name="T13" fmla="*/ 84 h 87"/>
                <a:gd name="T14" fmla="*/ 80 w 82"/>
                <a:gd name="T15" fmla="*/ 32 h 87"/>
                <a:gd name="T16" fmla="*/ 78 w 82"/>
                <a:gd name="T17" fmla="*/ 22 h 87"/>
                <a:gd name="T18" fmla="*/ 54 w 82"/>
                <a:gd name="T19" fmla="*/ 9 h 87"/>
                <a:gd name="T20" fmla="*/ 70 w 82"/>
                <a:gd name="T21" fmla="*/ 21 h 87"/>
                <a:gd name="T22" fmla="*/ 68 w 82"/>
                <a:gd name="T23" fmla="*/ 23 h 87"/>
                <a:gd name="T24" fmla="*/ 53 w 82"/>
                <a:gd name="T25" fmla="*/ 11 h 87"/>
                <a:gd name="T26" fmla="*/ 54 w 82"/>
                <a:gd name="T27" fmla="*/ 9 h 87"/>
                <a:gd name="T28" fmla="*/ 21 w 82"/>
                <a:gd name="T29" fmla="*/ 71 h 87"/>
                <a:gd name="T30" fmla="*/ 20 w 82"/>
                <a:gd name="T31" fmla="*/ 64 h 87"/>
                <a:gd name="T32" fmla="*/ 27 w 82"/>
                <a:gd name="T33" fmla="*/ 63 h 87"/>
                <a:gd name="T34" fmla="*/ 28 w 82"/>
                <a:gd name="T35" fmla="*/ 70 h 87"/>
                <a:gd name="T36" fmla="*/ 21 w 82"/>
                <a:gd name="T37" fmla="*/ 71 h 87"/>
                <a:gd name="T38" fmla="*/ 45 w 82"/>
                <a:gd name="T39" fmla="*/ 71 h 87"/>
                <a:gd name="T40" fmla="*/ 14 w 82"/>
                <a:gd name="T41" fmla="*/ 48 h 87"/>
                <a:gd name="T42" fmla="*/ 43 w 82"/>
                <a:gd name="T43" fmla="*/ 9 h 87"/>
                <a:gd name="T44" fmla="*/ 74 w 82"/>
                <a:gd name="T45" fmla="*/ 31 h 87"/>
                <a:gd name="T46" fmla="*/ 45 w 82"/>
                <a:gd name="T47" fmla="*/ 71 h 8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82" h="87">
                  <a:moveTo>
                    <a:pt x="78" y="22"/>
                  </a:moveTo>
                  <a:cubicBezTo>
                    <a:pt x="50" y="2"/>
                    <a:pt x="50" y="2"/>
                    <a:pt x="50" y="2"/>
                  </a:cubicBezTo>
                  <a:cubicBezTo>
                    <a:pt x="47" y="0"/>
                    <a:pt x="43" y="0"/>
                    <a:pt x="40" y="4"/>
                  </a:cubicBezTo>
                  <a:cubicBezTo>
                    <a:pt x="3" y="55"/>
                    <a:pt x="3" y="55"/>
                    <a:pt x="3" y="55"/>
                  </a:cubicBezTo>
                  <a:cubicBezTo>
                    <a:pt x="0" y="58"/>
                    <a:pt x="1" y="63"/>
                    <a:pt x="4" y="65"/>
                  </a:cubicBezTo>
                  <a:cubicBezTo>
                    <a:pt x="32" y="85"/>
                    <a:pt x="32" y="85"/>
                    <a:pt x="32" y="85"/>
                  </a:cubicBezTo>
                  <a:cubicBezTo>
                    <a:pt x="35" y="87"/>
                    <a:pt x="40" y="87"/>
                    <a:pt x="42" y="84"/>
                  </a:cubicBezTo>
                  <a:cubicBezTo>
                    <a:pt x="80" y="32"/>
                    <a:pt x="80" y="32"/>
                    <a:pt x="80" y="32"/>
                  </a:cubicBezTo>
                  <a:cubicBezTo>
                    <a:pt x="82" y="29"/>
                    <a:pt x="81" y="25"/>
                    <a:pt x="78" y="22"/>
                  </a:cubicBezTo>
                  <a:close/>
                  <a:moveTo>
                    <a:pt x="54" y="9"/>
                  </a:moveTo>
                  <a:cubicBezTo>
                    <a:pt x="70" y="21"/>
                    <a:pt x="70" y="21"/>
                    <a:pt x="70" y="21"/>
                  </a:cubicBezTo>
                  <a:cubicBezTo>
                    <a:pt x="68" y="23"/>
                    <a:pt x="68" y="23"/>
                    <a:pt x="68" y="23"/>
                  </a:cubicBezTo>
                  <a:cubicBezTo>
                    <a:pt x="53" y="11"/>
                    <a:pt x="53" y="11"/>
                    <a:pt x="53" y="11"/>
                  </a:cubicBezTo>
                  <a:lnTo>
                    <a:pt x="54" y="9"/>
                  </a:lnTo>
                  <a:close/>
                  <a:moveTo>
                    <a:pt x="21" y="71"/>
                  </a:moveTo>
                  <a:cubicBezTo>
                    <a:pt x="19" y="70"/>
                    <a:pt x="18" y="67"/>
                    <a:pt x="20" y="64"/>
                  </a:cubicBezTo>
                  <a:cubicBezTo>
                    <a:pt x="22" y="62"/>
                    <a:pt x="25" y="62"/>
                    <a:pt x="27" y="63"/>
                  </a:cubicBezTo>
                  <a:cubicBezTo>
                    <a:pt x="29" y="65"/>
                    <a:pt x="29" y="68"/>
                    <a:pt x="28" y="70"/>
                  </a:cubicBezTo>
                  <a:cubicBezTo>
                    <a:pt x="26" y="72"/>
                    <a:pt x="23" y="73"/>
                    <a:pt x="21" y="71"/>
                  </a:cubicBezTo>
                  <a:close/>
                  <a:moveTo>
                    <a:pt x="45" y="71"/>
                  </a:moveTo>
                  <a:cubicBezTo>
                    <a:pt x="14" y="48"/>
                    <a:pt x="14" y="48"/>
                    <a:pt x="14" y="48"/>
                  </a:cubicBezTo>
                  <a:cubicBezTo>
                    <a:pt x="43" y="9"/>
                    <a:pt x="43" y="9"/>
                    <a:pt x="43" y="9"/>
                  </a:cubicBezTo>
                  <a:cubicBezTo>
                    <a:pt x="74" y="31"/>
                    <a:pt x="74" y="31"/>
                    <a:pt x="74" y="31"/>
                  </a:cubicBezTo>
                  <a:lnTo>
                    <a:pt x="45" y="7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7" name="Freeform 146">
              <a:extLst>
                <a:ext uri="{FF2B5EF4-FFF2-40B4-BE49-F238E27FC236}">
                  <a16:creationId xmlns:a16="http://schemas.microsoft.com/office/drawing/2014/main" id="{5EE44E73-83F6-48CC-AEDC-81468C40946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792" y="2724"/>
              <a:ext cx="84" cy="85"/>
            </a:xfrm>
            <a:custGeom>
              <a:avLst/>
              <a:gdLst>
                <a:gd name="T0" fmla="*/ 35 w 69"/>
                <a:gd name="T1" fmla="*/ 0 h 69"/>
                <a:gd name="T2" fmla="*/ 0 w 69"/>
                <a:gd name="T3" fmla="*/ 35 h 69"/>
                <a:gd name="T4" fmla="*/ 35 w 69"/>
                <a:gd name="T5" fmla="*/ 69 h 69"/>
                <a:gd name="T6" fmla="*/ 69 w 69"/>
                <a:gd name="T7" fmla="*/ 35 h 69"/>
                <a:gd name="T8" fmla="*/ 35 w 69"/>
                <a:gd name="T9" fmla="*/ 0 h 69"/>
                <a:gd name="T10" fmla="*/ 55 w 69"/>
                <a:gd name="T11" fmla="*/ 30 h 69"/>
                <a:gd name="T12" fmla="*/ 36 w 69"/>
                <a:gd name="T13" fmla="*/ 56 h 69"/>
                <a:gd name="T14" fmla="*/ 28 w 69"/>
                <a:gd name="T15" fmla="*/ 52 h 69"/>
                <a:gd name="T16" fmla="*/ 21 w 69"/>
                <a:gd name="T17" fmla="*/ 32 h 69"/>
                <a:gd name="T18" fmla="*/ 16 w 69"/>
                <a:gd name="T19" fmla="*/ 33 h 69"/>
                <a:gd name="T20" fmla="*/ 14 w 69"/>
                <a:gd name="T21" fmla="*/ 31 h 69"/>
                <a:gd name="T22" fmla="*/ 27 w 69"/>
                <a:gd name="T23" fmla="*/ 22 h 69"/>
                <a:gd name="T24" fmla="*/ 34 w 69"/>
                <a:gd name="T25" fmla="*/ 35 h 69"/>
                <a:gd name="T26" fmla="*/ 37 w 69"/>
                <a:gd name="T27" fmla="*/ 44 h 69"/>
                <a:gd name="T28" fmla="*/ 43 w 69"/>
                <a:gd name="T29" fmla="*/ 36 h 69"/>
                <a:gd name="T30" fmla="*/ 38 w 69"/>
                <a:gd name="T31" fmla="*/ 31 h 69"/>
                <a:gd name="T32" fmla="*/ 55 w 69"/>
                <a:gd name="T33" fmla="*/ 30 h 6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69" h="69">
                  <a:moveTo>
                    <a:pt x="35" y="0"/>
                  </a:moveTo>
                  <a:cubicBezTo>
                    <a:pt x="16" y="0"/>
                    <a:pt x="0" y="16"/>
                    <a:pt x="0" y="35"/>
                  </a:cubicBezTo>
                  <a:cubicBezTo>
                    <a:pt x="0" y="54"/>
                    <a:pt x="16" y="69"/>
                    <a:pt x="35" y="69"/>
                  </a:cubicBezTo>
                  <a:cubicBezTo>
                    <a:pt x="54" y="69"/>
                    <a:pt x="69" y="54"/>
                    <a:pt x="69" y="35"/>
                  </a:cubicBezTo>
                  <a:cubicBezTo>
                    <a:pt x="69" y="16"/>
                    <a:pt x="54" y="0"/>
                    <a:pt x="35" y="0"/>
                  </a:cubicBezTo>
                  <a:close/>
                  <a:moveTo>
                    <a:pt x="55" y="30"/>
                  </a:moveTo>
                  <a:cubicBezTo>
                    <a:pt x="53" y="43"/>
                    <a:pt x="40" y="53"/>
                    <a:pt x="36" y="56"/>
                  </a:cubicBezTo>
                  <a:cubicBezTo>
                    <a:pt x="32" y="58"/>
                    <a:pt x="29" y="55"/>
                    <a:pt x="28" y="52"/>
                  </a:cubicBezTo>
                  <a:cubicBezTo>
                    <a:pt x="26" y="49"/>
                    <a:pt x="22" y="33"/>
                    <a:pt x="21" y="32"/>
                  </a:cubicBezTo>
                  <a:cubicBezTo>
                    <a:pt x="19" y="30"/>
                    <a:pt x="16" y="33"/>
                    <a:pt x="16" y="33"/>
                  </a:cubicBezTo>
                  <a:cubicBezTo>
                    <a:pt x="14" y="31"/>
                    <a:pt x="14" y="31"/>
                    <a:pt x="14" y="31"/>
                  </a:cubicBezTo>
                  <a:cubicBezTo>
                    <a:pt x="14" y="31"/>
                    <a:pt x="21" y="23"/>
                    <a:pt x="27" y="22"/>
                  </a:cubicBezTo>
                  <a:cubicBezTo>
                    <a:pt x="32" y="20"/>
                    <a:pt x="32" y="30"/>
                    <a:pt x="34" y="35"/>
                  </a:cubicBezTo>
                  <a:cubicBezTo>
                    <a:pt x="35" y="41"/>
                    <a:pt x="36" y="44"/>
                    <a:pt x="37" y="44"/>
                  </a:cubicBezTo>
                  <a:cubicBezTo>
                    <a:pt x="38" y="44"/>
                    <a:pt x="40" y="41"/>
                    <a:pt x="43" y="36"/>
                  </a:cubicBezTo>
                  <a:cubicBezTo>
                    <a:pt x="45" y="32"/>
                    <a:pt x="42" y="28"/>
                    <a:pt x="38" y="31"/>
                  </a:cubicBezTo>
                  <a:cubicBezTo>
                    <a:pt x="40" y="20"/>
                    <a:pt x="57" y="17"/>
                    <a:pt x="55" y="3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8" name="Freeform 147">
              <a:extLst>
                <a:ext uri="{FF2B5EF4-FFF2-40B4-BE49-F238E27FC236}">
                  <a16:creationId xmlns:a16="http://schemas.microsoft.com/office/drawing/2014/main" id="{EFB5484E-F99F-40D7-A93F-4337A2DDFBE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467" y="1247"/>
              <a:ext cx="81" cy="71"/>
            </a:xfrm>
            <a:custGeom>
              <a:avLst/>
              <a:gdLst>
                <a:gd name="T0" fmla="*/ 66 w 66"/>
                <a:gd name="T1" fmla="*/ 19 h 58"/>
                <a:gd name="T2" fmla="*/ 47 w 66"/>
                <a:gd name="T3" fmla="*/ 0 h 58"/>
                <a:gd name="T4" fmla="*/ 33 w 66"/>
                <a:gd name="T5" fmla="*/ 6 h 58"/>
                <a:gd name="T6" fmla="*/ 19 w 66"/>
                <a:gd name="T7" fmla="*/ 0 h 58"/>
                <a:gd name="T8" fmla="*/ 0 w 66"/>
                <a:gd name="T9" fmla="*/ 19 h 58"/>
                <a:gd name="T10" fmla="*/ 6 w 66"/>
                <a:gd name="T11" fmla="*/ 33 h 58"/>
                <a:gd name="T12" fmla="*/ 6 w 66"/>
                <a:gd name="T13" fmla="*/ 33 h 58"/>
                <a:gd name="T14" fmla="*/ 26 w 66"/>
                <a:gd name="T15" fmla="*/ 54 h 58"/>
                <a:gd name="T16" fmla="*/ 33 w 66"/>
                <a:gd name="T17" fmla="*/ 58 h 58"/>
                <a:gd name="T18" fmla="*/ 39 w 66"/>
                <a:gd name="T19" fmla="*/ 54 h 58"/>
                <a:gd name="T20" fmla="*/ 59 w 66"/>
                <a:gd name="T21" fmla="*/ 33 h 58"/>
                <a:gd name="T22" fmla="*/ 59 w 66"/>
                <a:gd name="T23" fmla="*/ 33 h 58"/>
                <a:gd name="T24" fmla="*/ 66 w 66"/>
                <a:gd name="T25" fmla="*/ 19 h 58"/>
                <a:gd name="T26" fmla="*/ 54 w 66"/>
                <a:gd name="T27" fmla="*/ 27 h 58"/>
                <a:gd name="T28" fmla="*/ 33 w 66"/>
                <a:gd name="T29" fmla="*/ 48 h 58"/>
                <a:gd name="T30" fmla="*/ 33 w 66"/>
                <a:gd name="T31" fmla="*/ 48 h 58"/>
                <a:gd name="T32" fmla="*/ 32 w 66"/>
                <a:gd name="T33" fmla="*/ 48 h 58"/>
                <a:gd name="T34" fmla="*/ 11 w 66"/>
                <a:gd name="T35" fmla="*/ 27 h 58"/>
                <a:gd name="T36" fmla="*/ 8 w 66"/>
                <a:gd name="T37" fmla="*/ 19 h 58"/>
                <a:gd name="T38" fmla="*/ 19 w 66"/>
                <a:gd name="T39" fmla="*/ 8 h 58"/>
                <a:gd name="T40" fmla="*/ 27 w 66"/>
                <a:gd name="T41" fmla="*/ 12 h 58"/>
                <a:gd name="T42" fmla="*/ 33 w 66"/>
                <a:gd name="T43" fmla="*/ 18 h 58"/>
                <a:gd name="T44" fmla="*/ 39 w 66"/>
                <a:gd name="T45" fmla="*/ 12 h 58"/>
                <a:gd name="T46" fmla="*/ 47 w 66"/>
                <a:gd name="T47" fmla="*/ 8 h 58"/>
                <a:gd name="T48" fmla="*/ 57 w 66"/>
                <a:gd name="T49" fmla="*/ 19 h 58"/>
                <a:gd name="T50" fmla="*/ 54 w 66"/>
                <a:gd name="T51" fmla="*/ 27 h 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66" h="58">
                  <a:moveTo>
                    <a:pt x="66" y="19"/>
                  </a:moveTo>
                  <a:cubicBezTo>
                    <a:pt x="66" y="8"/>
                    <a:pt x="57" y="0"/>
                    <a:pt x="47" y="0"/>
                  </a:cubicBezTo>
                  <a:cubicBezTo>
                    <a:pt x="41" y="0"/>
                    <a:pt x="36" y="2"/>
                    <a:pt x="33" y="6"/>
                  </a:cubicBezTo>
                  <a:cubicBezTo>
                    <a:pt x="29" y="2"/>
                    <a:pt x="24" y="0"/>
                    <a:pt x="19" y="0"/>
                  </a:cubicBezTo>
                  <a:cubicBezTo>
                    <a:pt x="8" y="0"/>
                    <a:pt x="0" y="8"/>
                    <a:pt x="0" y="19"/>
                  </a:cubicBezTo>
                  <a:cubicBezTo>
                    <a:pt x="0" y="24"/>
                    <a:pt x="2" y="29"/>
                    <a:pt x="6" y="33"/>
                  </a:cubicBezTo>
                  <a:cubicBezTo>
                    <a:pt x="6" y="33"/>
                    <a:pt x="6" y="33"/>
                    <a:pt x="6" y="33"/>
                  </a:cubicBezTo>
                  <a:cubicBezTo>
                    <a:pt x="26" y="54"/>
                    <a:pt x="26" y="54"/>
                    <a:pt x="26" y="54"/>
                  </a:cubicBezTo>
                  <a:cubicBezTo>
                    <a:pt x="28" y="56"/>
                    <a:pt x="31" y="58"/>
                    <a:pt x="33" y="58"/>
                  </a:cubicBezTo>
                  <a:cubicBezTo>
                    <a:pt x="35" y="58"/>
                    <a:pt x="37" y="56"/>
                    <a:pt x="39" y="54"/>
                  </a:cubicBezTo>
                  <a:cubicBezTo>
                    <a:pt x="59" y="33"/>
                    <a:pt x="59" y="33"/>
                    <a:pt x="59" y="33"/>
                  </a:cubicBezTo>
                  <a:cubicBezTo>
                    <a:pt x="59" y="33"/>
                    <a:pt x="59" y="33"/>
                    <a:pt x="59" y="33"/>
                  </a:cubicBezTo>
                  <a:cubicBezTo>
                    <a:pt x="63" y="29"/>
                    <a:pt x="66" y="24"/>
                    <a:pt x="66" y="19"/>
                  </a:cubicBezTo>
                  <a:close/>
                  <a:moveTo>
                    <a:pt x="54" y="27"/>
                  </a:moveTo>
                  <a:cubicBezTo>
                    <a:pt x="33" y="48"/>
                    <a:pt x="33" y="48"/>
                    <a:pt x="33" y="48"/>
                  </a:cubicBezTo>
                  <a:cubicBezTo>
                    <a:pt x="33" y="48"/>
                    <a:pt x="33" y="48"/>
                    <a:pt x="33" y="48"/>
                  </a:cubicBezTo>
                  <a:cubicBezTo>
                    <a:pt x="32" y="48"/>
                    <a:pt x="32" y="48"/>
                    <a:pt x="32" y="48"/>
                  </a:cubicBezTo>
                  <a:cubicBezTo>
                    <a:pt x="11" y="27"/>
                    <a:pt x="11" y="27"/>
                    <a:pt x="11" y="27"/>
                  </a:cubicBezTo>
                  <a:cubicBezTo>
                    <a:pt x="9" y="25"/>
                    <a:pt x="8" y="22"/>
                    <a:pt x="8" y="19"/>
                  </a:cubicBezTo>
                  <a:cubicBezTo>
                    <a:pt x="8" y="13"/>
                    <a:pt x="13" y="8"/>
                    <a:pt x="19" y="8"/>
                  </a:cubicBezTo>
                  <a:cubicBezTo>
                    <a:pt x="22" y="8"/>
                    <a:pt x="24" y="9"/>
                    <a:pt x="27" y="12"/>
                  </a:cubicBezTo>
                  <a:cubicBezTo>
                    <a:pt x="33" y="18"/>
                    <a:pt x="33" y="18"/>
                    <a:pt x="33" y="18"/>
                  </a:cubicBezTo>
                  <a:cubicBezTo>
                    <a:pt x="39" y="12"/>
                    <a:pt x="39" y="12"/>
                    <a:pt x="39" y="12"/>
                  </a:cubicBezTo>
                  <a:cubicBezTo>
                    <a:pt x="41" y="9"/>
                    <a:pt x="44" y="8"/>
                    <a:pt x="47" y="8"/>
                  </a:cubicBezTo>
                  <a:cubicBezTo>
                    <a:pt x="53" y="8"/>
                    <a:pt x="57" y="13"/>
                    <a:pt x="57" y="19"/>
                  </a:cubicBezTo>
                  <a:cubicBezTo>
                    <a:pt x="57" y="22"/>
                    <a:pt x="56" y="25"/>
                    <a:pt x="54" y="27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49" name="Freeform 148">
              <a:extLst>
                <a:ext uri="{FF2B5EF4-FFF2-40B4-BE49-F238E27FC236}">
                  <a16:creationId xmlns:a16="http://schemas.microsoft.com/office/drawing/2014/main" id="{B4F1A059-78BE-4AC8-857B-E1B911C4E7D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224" y="1466"/>
              <a:ext cx="92" cy="108"/>
            </a:xfrm>
            <a:custGeom>
              <a:avLst/>
              <a:gdLst>
                <a:gd name="T0" fmla="*/ 54 w 75"/>
                <a:gd name="T1" fmla="*/ 0 h 88"/>
                <a:gd name="T2" fmla="*/ 13 w 75"/>
                <a:gd name="T3" fmla="*/ 28 h 88"/>
                <a:gd name="T4" fmla="*/ 16 w 75"/>
                <a:gd name="T5" fmla="*/ 65 h 88"/>
                <a:gd name="T6" fmla="*/ 48 w 75"/>
                <a:gd name="T7" fmla="*/ 27 h 88"/>
                <a:gd name="T8" fmla="*/ 32 w 75"/>
                <a:gd name="T9" fmla="*/ 75 h 88"/>
                <a:gd name="T10" fmla="*/ 69 w 75"/>
                <a:gd name="T11" fmla="*/ 57 h 88"/>
                <a:gd name="T12" fmla="*/ 54 w 75"/>
                <a:gd name="T13" fmla="*/ 0 h 88"/>
                <a:gd name="T14" fmla="*/ 4 w 75"/>
                <a:gd name="T15" fmla="*/ 78 h 88"/>
                <a:gd name="T16" fmla="*/ 10 w 75"/>
                <a:gd name="T17" fmla="*/ 83 h 88"/>
                <a:gd name="T18" fmla="*/ 46 w 75"/>
                <a:gd name="T19" fmla="*/ 41 h 88"/>
                <a:gd name="T20" fmla="*/ 4 w 75"/>
                <a:gd name="T21" fmla="*/ 78 h 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</a:cxnLst>
              <a:rect l="0" t="0" r="r" b="b"/>
              <a:pathLst>
                <a:path w="75" h="88">
                  <a:moveTo>
                    <a:pt x="54" y="0"/>
                  </a:moveTo>
                  <a:cubicBezTo>
                    <a:pt x="40" y="23"/>
                    <a:pt x="29" y="12"/>
                    <a:pt x="13" y="28"/>
                  </a:cubicBezTo>
                  <a:cubicBezTo>
                    <a:pt x="0" y="42"/>
                    <a:pt x="4" y="59"/>
                    <a:pt x="16" y="65"/>
                  </a:cubicBezTo>
                  <a:cubicBezTo>
                    <a:pt x="28" y="59"/>
                    <a:pt x="40" y="46"/>
                    <a:pt x="48" y="27"/>
                  </a:cubicBezTo>
                  <a:cubicBezTo>
                    <a:pt x="48" y="27"/>
                    <a:pt x="56" y="51"/>
                    <a:pt x="32" y="75"/>
                  </a:cubicBezTo>
                  <a:cubicBezTo>
                    <a:pt x="44" y="88"/>
                    <a:pt x="64" y="79"/>
                    <a:pt x="69" y="57"/>
                  </a:cubicBezTo>
                  <a:cubicBezTo>
                    <a:pt x="75" y="33"/>
                    <a:pt x="60" y="9"/>
                    <a:pt x="54" y="0"/>
                  </a:cubicBezTo>
                  <a:close/>
                  <a:moveTo>
                    <a:pt x="4" y="78"/>
                  </a:moveTo>
                  <a:cubicBezTo>
                    <a:pt x="4" y="79"/>
                    <a:pt x="4" y="83"/>
                    <a:pt x="10" y="83"/>
                  </a:cubicBezTo>
                  <a:cubicBezTo>
                    <a:pt x="14" y="83"/>
                    <a:pt x="35" y="71"/>
                    <a:pt x="46" y="41"/>
                  </a:cubicBezTo>
                  <a:cubicBezTo>
                    <a:pt x="30" y="70"/>
                    <a:pt x="5" y="78"/>
                    <a:pt x="4" y="78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0" name="Freeform 149">
              <a:extLst>
                <a:ext uri="{FF2B5EF4-FFF2-40B4-BE49-F238E27FC236}">
                  <a16:creationId xmlns:a16="http://schemas.microsoft.com/office/drawing/2014/main" id="{142FC366-6C60-43FC-BA91-9D2E9ABF468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648" y="2519"/>
              <a:ext cx="61" cy="62"/>
            </a:xfrm>
            <a:custGeom>
              <a:avLst/>
              <a:gdLst>
                <a:gd name="T0" fmla="*/ 6 w 50"/>
                <a:gd name="T1" fmla="*/ 25 h 51"/>
                <a:gd name="T2" fmla="*/ 17 w 50"/>
                <a:gd name="T3" fmla="*/ 42 h 51"/>
                <a:gd name="T4" fmla="*/ 8 w 50"/>
                <a:gd name="T5" fmla="*/ 18 h 51"/>
                <a:gd name="T6" fmla="*/ 6 w 50"/>
                <a:gd name="T7" fmla="*/ 25 h 51"/>
                <a:gd name="T8" fmla="*/ 38 w 50"/>
                <a:gd name="T9" fmla="*/ 24 h 51"/>
                <a:gd name="T10" fmla="*/ 36 w 50"/>
                <a:gd name="T11" fmla="*/ 19 h 51"/>
                <a:gd name="T12" fmla="*/ 34 w 50"/>
                <a:gd name="T13" fmla="*/ 15 h 51"/>
                <a:gd name="T14" fmla="*/ 38 w 50"/>
                <a:gd name="T15" fmla="*/ 11 h 51"/>
                <a:gd name="T16" fmla="*/ 38 w 50"/>
                <a:gd name="T17" fmla="*/ 11 h 51"/>
                <a:gd name="T18" fmla="*/ 25 w 50"/>
                <a:gd name="T19" fmla="*/ 7 h 51"/>
                <a:gd name="T20" fmla="*/ 9 w 50"/>
                <a:gd name="T21" fmla="*/ 15 h 51"/>
                <a:gd name="T22" fmla="*/ 10 w 50"/>
                <a:gd name="T23" fmla="*/ 15 h 51"/>
                <a:gd name="T24" fmla="*/ 15 w 50"/>
                <a:gd name="T25" fmla="*/ 15 h 51"/>
                <a:gd name="T26" fmla="*/ 15 w 50"/>
                <a:gd name="T27" fmla="*/ 16 h 51"/>
                <a:gd name="T28" fmla="*/ 13 w 50"/>
                <a:gd name="T29" fmla="*/ 16 h 51"/>
                <a:gd name="T30" fmla="*/ 20 w 50"/>
                <a:gd name="T31" fmla="*/ 37 h 51"/>
                <a:gd name="T32" fmla="*/ 24 w 50"/>
                <a:gd name="T33" fmla="*/ 24 h 51"/>
                <a:gd name="T34" fmla="*/ 21 w 50"/>
                <a:gd name="T35" fmla="*/ 16 h 51"/>
                <a:gd name="T36" fmla="*/ 19 w 50"/>
                <a:gd name="T37" fmla="*/ 16 h 51"/>
                <a:gd name="T38" fmla="*/ 20 w 50"/>
                <a:gd name="T39" fmla="*/ 15 h 51"/>
                <a:gd name="T40" fmla="*/ 25 w 50"/>
                <a:gd name="T41" fmla="*/ 15 h 51"/>
                <a:gd name="T42" fmla="*/ 30 w 50"/>
                <a:gd name="T43" fmla="*/ 15 h 51"/>
                <a:gd name="T44" fmla="*/ 30 w 50"/>
                <a:gd name="T45" fmla="*/ 16 h 51"/>
                <a:gd name="T46" fmla="*/ 28 w 50"/>
                <a:gd name="T47" fmla="*/ 16 h 51"/>
                <a:gd name="T48" fmla="*/ 34 w 50"/>
                <a:gd name="T49" fmla="*/ 36 h 51"/>
                <a:gd name="T50" fmla="*/ 36 w 50"/>
                <a:gd name="T51" fmla="*/ 30 h 51"/>
                <a:gd name="T52" fmla="*/ 38 w 50"/>
                <a:gd name="T53" fmla="*/ 24 h 51"/>
                <a:gd name="T54" fmla="*/ 25 w 50"/>
                <a:gd name="T55" fmla="*/ 27 h 51"/>
                <a:gd name="T56" fmla="*/ 20 w 50"/>
                <a:gd name="T57" fmla="*/ 43 h 51"/>
                <a:gd name="T58" fmla="*/ 25 w 50"/>
                <a:gd name="T59" fmla="*/ 44 h 51"/>
                <a:gd name="T60" fmla="*/ 31 w 50"/>
                <a:gd name="T61" fmla="*/ 43 h 51"/>
                <a:gd name="T62" fmla="*/ 31 w 50"/>
                <a:gd name="T63" fmla="*/ 42 h 51"/>
                <a:gd name="T64" fmla="*/ 25 w 50"/>
                <a:gd name="T65" fmla="*/ 27 h 51"/>
                <a:gd name="T66" fmla="*/ 42 w 50"/>
                <a:gd name="T67" fmla="*/ 16 h 51"/>
                <a:gd name="T68" fmla="*/ 42 w 50"/>
                <a:gd name="T69" fmla="*/ 18 h 51"/>
                <a:gd name="T70" fmla="*/ 40 w 50"/>
                <a:gd name="T71" fmla="*/ 25 h 51"/>
                <a:gd name="T72" fmla="*/ 35 w 50"/>
                <a:gd name="T73" fmla="*/ 41 h 51"/>
                <a:gd name="T74" fmla="*/ 44 w 50"/>
                <a:gd name="T75" fmla="*/ 25 h 51"/>
                <a:gd name="T76" fmla="*/ 42 w 50"/>
                <a:gd name="T77" fmla="*/ 16 h 51"/>
                <a:gd name="T78" fmla="*/ 25 w 50"/>
                <a:gd name="T79" fmla="*/ 0 h 51"/>
                <a:gd name="T80" fmla="*/ 0 w 50"/>
                <a:gd name="T81" fmla="*/ 25 h 51"/>
                <a:gd name="T82" fmla="*/ 25 w 50"/>
                <a:gd name="T83" fmla="*/ 51 h 51"/>
                <a:gd name="T84" fmla="*/ 50 w 50"/>
                <a:gd name="T85" fmla="*/ 25 h 51"/>
                <a:gd name="T86" fmla="*/ 25 w 50"/>
                <a:gd name="T87" fmla="*/ 0 h 51"/>
                <a:gd name="T88" fmla="*/ 25 w 50"/>
                <a:gd name="T89" fmla="*/ 47 h 51"/>
                <a:gd name="T90" fmla="*/ 3 w 50"/>
                <a:gd name="T91" fmla="*/ 25 h 51"/>
                <a:gd name="T92" fmla="*/ 25 w 50"/>
                <a:gd name="T93" fmla="*/ 3 h 51"/>
                <a:gd name="T94" fmla="*/ 47 w 50"/>
                <a:gd name="T95" fmla="*/ 25 h 51"/>
                <a:gd name="T96" fmla="*/ 25 w 50"/>
                <a:gd name="T97" fmla="*/ 47 h 5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</a:cxnLst>
              <a:rect l="0" t="0" r="r" b="b"/>
              <a:pathLst>
                <a:path w="50" h="51">
                  <a:moveTo>
                    <a:pt x="6" y="25"/>
                  </a:moveTo>
                  <a:cubicBezTo>
                    <a:pt x="6" y="32"/>
                    <a:pt x="10" y="39"/>
                    <a:pt x="17" y="42"/>
                  </a:cubicBezTo>
                  <a:cubicBezTo>
                    <a:pt x="8" y="18"/>
                    <a:pt x="8" y="18"/>
                    <a:pt x="8" y="18"/>
                  </a:cubicBezTo>
                  <a:cubicBezTo>
                    <a:pt x="7" y="20"/>
                    <a:pt x="6" y="22"/>
                    <a:pt x="6" y="25"/>
                  </a:cubicBezTo>
                  <a:close/>
                  <a:moveTo>
                    <a:pt x="38" y="24"/>
                  </a:moveTo>
                  <a:cubicBezTo>
                    <a:pt x="38" y="22"/>
                    <a:pt x="37" y="20"/>
                    <a:pt x="36" y="19"/>
                  </a:cubicBezTo>
                  <a:cubicBezTo>
                    <a:pt x="35" y="18"/>
                    <a:pt x="34" y="16"/>
                    <a:pt x="34" y="15"/>
                  </a:cubicBezTo>
                  <a:cubicBezTo>
                    <a:pt x="34" y="13"/>
                    <a:pt x="36" y="11"/>
                    <a:pt x="38" y="11"/>
                  </a:cubicBezTo>
                  <a:cubicBezTo>
                    <a:pt x="38" y="11"/>
                    <a:pt x="38" y="11"/>
                    <a:pt x="38" y="11"/>
                  </a:cubicBezTo>
                  <a:cubicBezTo>
                    <a:pt x="34" y="8"/>
                    <a:pt x="30" y="7"/>
                    <a:pt x="25" y="7"/>
                  </a:cubicBezTo>
                  <a:cubicBezTo>
                    <a:pt x="18" y="7"/>
                    <a:pt x="12" y="10"/>
                    <a:pt x="9" y="15"/>
                  </a:cubicBezTo>
                  <a:cubicBezTo>
                    <a:pt x="9" y="15"/>
                    <a:pt x="10" y="15"/>
                    <a:pt x="10" y="15"/>
                  </a:cubicBezTo>
                  <a:cubicBezTo>
                    <a:pt x="12" y="15"/>
                    <a:pt x="15" y="15"/>
                    <a:pt x="15" y="15"/>
                  </a:cubicBezTo>
                  <a:cubicBezTo>
                    <a:pt x="16" y="15"/>
                    <a:pt x="16" y="16"/>
                    <a:pt x="15" y="16"/>
                  </a:cubicBezTo>
                  <a:cubicBezTo>
                    <a:pt x="15" y="16"/>
                    <a:pt x="14" y="16"/>
                    <a:pt x="13" y="16"/>
                  </a:cubicBezTo>
                  <a:cubicBezTo>
                    <a:pt x="20" y="37"/>
                    <a:pt x="20" y="37"/>
                    <a:pt x="20" y="37"/>
                  </a:cubicBezTo>
                  <a:cubicBezTo>
                    <a:pt x="24" y="24"/>
                    <a:pt x="24" y="24"/>
                    <a:pt x="24" y="24"/>
                  </a:cubicBezTo>
                  <a:cubicBezTo>
                    <a:pt x="21" y="16"/>
                    <a:pt x="21" y="16"/>
                    <a:pt x="21" y="16"/>
                  </a:cubicBezTo>
                  <a:cubicBezTo>
                    <a:pt x="20" y="16"/>
                    <a:pt x="19" y="16"/>
                    <a:pt x="19" y="16"/>
                  </a:cubicBezTo>
                  <a:cubicBezTo>
                    <a:pt x="18" y="16"/>
                    <a:pt x="19" y="15"/>
                    <a:pt x="20" y="15"/>
                  </a:cubicBezTo>
                  <a:cubicBezTo>
                    <a:pt x="20" y="15"/>
                    <a:pt x="23" y="15"/>
                    <a:pt x="25" y="15"/>
                  </a:cubicBezTo>
                  <a:cubicBezTo>
                    <a:pt x="27" y="15"/>
                    <a:pt x="30" y="15"/>
                    <a:pt x="30" y="15"/>
                  </a:cubicBezTo>
                  <a:cubicBezTo>
                    <a:pt x="31" y="15"/>
                    <a:pt x="31" y="16"/>
                    <a:pt x="30" y="16"/>
                  </a:cubicBezTo>
                  <a:cubicBezTo>
                    <a:pt x="30" y="16"/>
                    <a:pt x="29" y="16"/>
                    <a:pt x="28" y="16"/>
                  </a:cubicBezTo>
                  <a:cubicBezTo>
                    <a:pt x="34" y="36"/>
                    <a:pt x="34" y="36"/>
                    <a:pt x="34" y="36"/>
                  </a:cubicBezTo>
                  <a:cubicBezTo>
                    <a:pt x="36" y="30"/>
                    <a:pt x="36" y="30"/>
                    <a:pt x="36" y="30"/>
                  </a:cubicBezTo>
                  <a:cubicBezTo>
                    <a:pt x="37" y="28"/>
                    <a:pt x="38" y="26"/>
                    <a:pt x="38" y="24"/>
                  </a:cubicBezTo>
                  <a:close/>
                  <a:moveTo>
                    <a:pt x="25" y="27"/>
                  </a:moveTo>
                  <a:cubicBezTo>
                    <a:pt x="20" y="43"/>
                    <a:pt x="20" y="43"/>
                    <a:pt x="20" y="43"/>
                  </a:cubicBezTo>
                  <a:cubicBezTo>
                    <a:pt x="21" y="43"/>
                    <a:pt x="23" y="44"/>
                    <a:pt x="25" y="44"/>
                  </a:cubicBezTo>
                  <a:cubicBezTo>
                    <a:pt x="27" y="44"/>
                    <a:pt x="29" y="43"/>
                    <a:pt x="31" y="43"/>
                  </a:cubicBezTo>
                  <a:cubicBezTo>
                    <a:pt x="31" y="43"/>
                    <a:pt x="31" y="42"/>
                    <a:pt x="31" y="42"/>
                  </a:cubicBezTo>
                  <a:lnTo>
                    <a:pt x="25" y="27"/>
                  </a:lnTo>
                  <a:close/>
                  <a:moveTo>
                    <a:pt x="42" y="16"/>
                  </a:moveTo>
                  <a:cubicBezTo>
                    <a:pt x="42" y="17"/>
                    <a:pt x="42" y="17"/>
                    <a:pt x="42" y="18"/>
                  </a:cubicBezTo>
                  <a:cubicBezTo>
                    <a:pt x="42" y="20"/>
                    <a:pt x="41" y="22"/>
                    <a:pt x="40" y="25"/>
                  </a:cubicBezTo>
                  <a:cubicBezTo>
                    <a:pt x="35" y="41"/>
                    <a:pt x="35" y="41"/>
                    <a:pt x="35" y="41"/>
                  </a:cubicBezTo>
                  <a:cubicBezTo>
                    <a:pt x="40" y="38"/>
                    <a:pt x="44" y="32"/>
                    <a:pt x="44" y="25"/>
                  </a:cubicBezTo>
                  <a:cubicBezTo>
                    <a:pt x="44" y="22"/>
                    <a:pt x="43" y="19"/>
                    <a:pt x="42" y="16"/>
                  </a:cubicBezTo>
                  <a:close/>
                  <a:moveTo>
                    <a:pt x="25" y="0"/>
                  </a:moveTo>
                  <a:cubicBezTo>
                    <a:pt x="11" y="0"/>
                    <a:pt x="0" y="11"/>
                    <a:pt x="0" y="25"/>
                  </a:cubicBezTo>
                  <a:cubicBezTo>
                    <a:pt x="0" y="39"/>
                    <a:pt x="11" y="51"/>
                    <a:pt x="25" y="51"/>
                  </a:cubicBezTo>
                  <a:cubicBezTo>
                    <a:pt x="39" y="51"/>
                    <a:pt x="50" y="39"/>
                    <a:pt x="50" y="25"/>
                  </a:cubicBezTo>
                  <a:cubicBezTo>
                    <a:pt x="50" y="11"/>
                    <a:pt x="39" y="0"/>
                    <a:pt x="25" y="0"/>
                  </a:cubicBezTo>
                  <a:close/>
                  <a:moveTo>
                    <a:pt x="25" y="47"/>
                  </a:moveTo>
                  <a:cubicBezTo>
                    <a:pt x="13" y="47"/>
                    <a:pt x="3" y="37"/>
                    <a:pt x="3" y="25"/>
                  </a:cubicBezTo>
                  <a:cubicBezTo>
                    <a:pt x="3" y="13"/>
                    <a:pt x="13" y="3"/>
                    <a:pt x="25" y="3"/>
                  </a:cubicBezTo>
                  <a:cubicBezTo>
                    <a:pt x="37" y="3"/>
                    <a:pt x="47" y="13"/>
                    <a:pt x="47" y="25"/>
                  </a:cubicBezTo>
                  <a:cubicBezTo>
                    <a:pt x="47" y="37"/>
                    <a:pt x="37" y="47"/>
                    <a:pt x="25" y="47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1" name="Freeform 150">
              <a:extLst>
                <a:ext uri="{FF2B5EF4-FFF2-40B4-BE49-F238E27FC236}">
                  <a16:creationId xmlns:a16="http://schemas.microsoft.com/office/drawing/2014/main" id="{171F9422-ED52-47FB-8A75-E44D566360B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857" y="1775"/>
              <a:ext cx="101" cy="101"/>
            </a:xfrm>
            <a:custGeom>
              <a:avLst/>
              <a:gdLst>
                <a:gd name="T0" fmla="*/ 79 w 82"/>
                <a:gd name="T1" fmla="*/ 69 h 82"/>
                <a:gd name="T2" fmla="*/ 60 w 82"/>
                <a:gd name="T3" fmla="*/ 53 h 82"/>
                <a:gd name="T4" fmla="*/ 54 w 82"/>
                <a:gd name="T5" fmla="*/ 50 h 82"/>
                <a:gd name="T6" fmla="*/ 61 w 82"/>
                <a:gd name="T7" fmla="*/ 30 h 82"/>
                <a:gd name="T8" fmla="*/ 30 w 82"/>
                <a:gd name="T9" fmla="*/ 0 h 82"/>
                <a:gd name="T10" fmla="*/ 0 w 82"/>
                <a:gd name="T11" fmla="*/ 30 h 82"/>
                <a:gd name="T12" fmla="*/ 30 w 82"/>
                <a:gd name="T13" fmla="*/ 61 h 82"/>
                <a:gd name="T14" fmla="*/ 50 w 82"/>
                <a:gd name="T15" fmla="*/ 54 h 82"/>
                <a:gd name="T16" fmla="*/ 53 w 82"/>
                <a:gd name="T17" fmla="*/ 60 h 82"/>
                <a:gd name="T18" fmla="*/ 69 w 82"/>
                <a:gd name="T19" fmla="*/ 79 h 82"/>
                <a:gd name="T20" fmla="*/ 80 w 82"/>
                <a:gd name="T21" fmla="*/ 79 h 82"/>
                <a:gd name="T22" fmla="*/ 79 w 82"/>
                <a:gd name="T23" fmla="*/ 69 h 82"/>
                <a:gd name="T24" fmla="*/ 30 w 82"/>
                <a:gd name="T25" fmla="*/ 51 h 82"/>
                <a:gd name="T26" fmla="*/ 10 w 82"/>
                <a:gd name="T27" fmla="*/ 30 h 82"/>
                <a:gd name="T28" fmla="*/ 30 w 82"/>
                <a:gd name="T29" fmla="*/ 10 h 82"/>
                <a:gd name="T30" fmla="*/ 51 w 82"/>
                <a:gd name="T31" fmla="*/ 30 h 82"/>
                <a:gd name="T32" fmla="*/ 30 w 82"/>
                <a:gd name="T33" fmla="*/ 51 h 8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82" h="82">
                  <a:moveTo>
                    <a:pt x="79" y="69"/>
                  </a:moveTo>
                  <a:cubicBezTo>
                    <a:pt x="60" y="53"/>
                    <a:pt x="60" y="53"/>
                    <a:pt x="60" y="53"/>
                  </a:cubicBezTo>
                  <a:cubicBezTo>
                    <a:pt x="58" y="51"/>
                    <a:pt x="56" y="50"/>
                    <a:pt x="54" y="50"/>
                  </a:cubicBezTo>
                  <a:cubicBezTo>
                    <a:pt x="58" y="45"/>
                    <a:pt x="61" y="38"/>
                    <a:pt x="61" y="30"/>
                  </a:cubicBezTo>
                  <a:cubicBezTo>
                    <a:pt x="61" y="13"/>
                    <a:pt x="47" y="0"/>
                    <a:pt x="30" y="0"/>
                  </a:cubicBezTo>
                  <a:cubicBezTo>
                    <a:pt x="14" y="0"/>
                    <a:pt x="0" y="13"/>
                    <a:pt x="0" y="30"/>
                  </a:cubicBezTo>
                  <a:cubicBezTo>
                    <a:pt x="0" y="47"/>
                    <a:pt x="14" y="61"/>
                    <a:pt x="30" y="61"/>
                  </a:cubicBezTo>
                  <a:cubicBezTo>
                    <a:pt x="38" y="61"/>
                    <a:pt x="45" y="58"/>
                    <a:pt x="50" y="54"/>
                  </a:cubicBezTo>
                  <a:cubicBezTo>
                    <a:pt x="50" y="55"/>
                    <a:pt x="51" y="58"/>
                    <a:pt x="53" y="60"/>
                  </a:cubicBezTo>
                  <a:cubicBezTo>
                    <a:pt x="69" y="79"/>
                    <a:pt x="69" y="79"/>
                    <a:pt x="69" y="79"/>
                  </a:cubicBezTo>
                  <a:cubicBezTo>
                    <a:pt x="72" y="82"/>
                    <a:pt x="77" y="82"/>
                    <a:pt x="80" y="79"/>
                  </a:cubicBezTo>
                  <a:cubicBezTo>
                    <a:pt x="82" y="77"/>
                    <a:pt x="82" y="72"/>
                    <a:pt x="79" y="69"/>
                  </a:cubicBezTo>
                  <a:close/>
                  <a:moveTo>
                    <a:pt x="30" y="51"/>
                  </a:moveTo>
                  <a:cubicBezTo>
                    <a:pt x="19" y="51"/>
                    <a:pt x="10" y="42"/>
                    <a:pt x="10" y="30"/>
                  </a:cubicBezTo>
                  <a:cubicBezTo>
                    <a:pt x="10" y="19"/>
                    <a:pt x="19" y="10"/>
                    <a:pt x="30" y="10"/>
                  </a:cubicBezTo>
                  <a:cubicBezTo>
                    <a:pt x="42" y="10"/>
                    <a:pt x="51" y="19"/>
                    <a:pt x="51" y="30"/>
                  </a:cubicBezTo>
                  <a:cubicBezTo>
                    <a:pt x="51" y="42"/>
                    <a:pt x="42" y="51"/>
                    <a:pt x="30" y="5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2" name="Freeform 151">
              <a:extLst>
                <a:ext uri="{FF2B5EF4-FFF2-40B4-BE49-F238E27FC236}">
                  <a16:creationId xmlns:a16="http://schemas.microsoft.com/office/drawing/2014/main" id="{9BF6169D-FFF5-4C66-BEF0-B975C8A5CF21}"/>
                </a:ext>
              </a:extLst>
            </p:cNvPr>
            <p:cNvSpPr>
              <a:spLocks/>
            </p:cNvSpPr>
            <p:nvPr/>
          </p:nvSpPr>
          <p:spPr bwMode="auto">
            <a:xfrm>
              <a:off x="2223" y="1048"/>
              <a:ext cx="76" cy="74"/>
            </a:xfrm>
            <a:custGeom>
              <a:avLst/>
              <a:gdLst>
                <a:gd name="T0" fmla="*/ 39 w 62"/>
                <a:gd name="T1" fmla="*/ 42 h 60"/>
                <a:gd name="T2" fmla="*/ 37 w 62"/>
                <a:gd name="T3" fmla="*/ 37 h 60"/>
                <a:gd name="T4" fmla="*/ 43 w 62"/>
                <a:gd name="T5" fmla="*/ 27 h 60"/>
                <a:gd name="T6" fmla="*/ 44 w 62"/>
                <a:gd name="T7" fmla="*/ 19 h 60"/>
                <a:gd name="T8" fmla="*/ 31 w 62"/>
                <a:gd name="T9" fmla="*/ 0 h 60"/>
                <a:gd name="T10" fmla="*/ 18 w 62"/>
                <a:gd name="T11" fmla="*/ 19 h 60"/>
                <a:gd name="T12" fmla="*/ 20 w 62"/>
                <a:gd name="T13" fmla="*/ 27 h 60"/>
                <a:gd name="T14" fmla="*/ 25 w 62"/>
                <a:gd name="T15" fmla="*/ 37 h 60"/>
                <a:gd name="T16" fmla="*/ 23 w 62"/>
                <a:gd name="T17" fmla="*/ 42 h 60"/>
                <a:gd name="T18" fmla="*/ 0 w 62"/>
                <a:gd name="T19" fmla="*/ 60 h 60"/>
                <a:gd name="T20" fmla="*/ 31 w 62"/>
                <a:gd name="T21" fmla="*/ 60 h 60"/>
                <a:gd name="T22" fmla="*/ 62 w 62"/>
                <a:gd name="T23" fmla="*/ 60 h 60"/>
                <a:gd name="T24" fmla="*/ 39 w 62"/>
                <a:gd name="T25" fmla="*/ 42 h 6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62" h="60">
                  <a:moveTo>
                    <a:pt x="39" y="42"/>
                  </a:moveTo>
                  <a:cubicBezTo>
                    <a:pt x="37" y="42"/>
                    <a:pt x="37" y="37"/>
                    <a:pt x="37" y="37"/>
                  </a:cubicBezTo>
                  <a:cubicBezTo>
                    <a:pt x="37" y="37"/>
                    <a:pt x="42" y="33"/>
                    <a:pt x="43" y="27"/>
                  </a:cubicBezTo>
                  <a:cubicBezTo>
                    <a:pt x="45" y="27"/>
                    <a:pt x="47" y="21"/>
                    <a:pt x="44" y="19"/>
                  </a:cubicBezTo>
                  <a:cubicBezTo>
                    <a:pt x="44" y="16"/>
                    <a:pt x="48" y="0"/>
                    <a:pt x="31" y="0"/>
                  </a:cubicBezTo>
                  <a:cubicBezTo>
                    <a:pt x="15" y="0"/>
                    <a:pt x="18" y="16"/>
                    <a:pt x="18" y="19"/>
                  </a:cubicBezTo>
                  <a:cubicBezTo>
                    <a:pt x="15" y="21"/>
                    <a:pt x="17" y="27"/>
                    <a:pt x="20" y="27"/>
                  </a:cubicBezTo>
                  <a:cubicBezTo>
                    <a:pt x="21" y="33"/>
                    <a:pt x="25" y="37"/>
                    <a:pt x="25" y="37"/>
                  </a:cubicBezTo>
                  <a:cubicBezTo>
                    <a:pt x="25" y="37"/>
                    <a:pt x="25" y="42"/>
                    <a:pt x="23" y="42"/>
                  </a:cubicBezTo>
                  <a:cubicBezTo>
                    <a:pt x="19" y="43"/>
                    <a:pt x="0" y="51"/>
                    <a:pt x="0" y="60"/>
                  </a:cubicBezTo>
                  <a:cubicBezTo>
                    <a:pt x="31" y="60"/>
                    <a:pt x="31" y="60"/>
                    <a:pt x="31" y="60"/>
                  </a:cubicBezTo>
                  <a:cubicBezTo>
                    <a:pt x="62" y="60"/>
                    <a:pt x="62" y="60"/>
                    <a:pt x="62" y="60"/>
                  </a:cubicBezTo>
                  <a:cubicBezTo>
                    <a:pt x="62" y="51"/>
                    <a:pt x="44" y="43"/>
                    <a:pt x="39" y="4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3" name="Freeform 152">
              <a:extLst>
                <a:ext uri="{FF2B5EF4-FFF2-40B4-BE49-F238E27FC236}">
                  <a16:creationId xmlns:a16="http://schemas.microsoft.com/office/drawing/2014/main" id="{72B9B129-7F01-4556-8AAC-D0D92173A6A7}"/>
                </a:ext>
              </a:extLst>
            </p:cNvPr>
            <p:cNvSpPr>
              <a:spLocks/>
            </p:cNvSpPr>
            <p:nvPr/>
          </p:nvSpPr>
          <p:spPr bwMode="auto">
            <a:xfrm>
              <a:off x="1698" y="1222"/>
              <a:ext cx="93" cy="93"/>
            </a:xfrm>
            <a:custGeom>
              <a:avLst/>
              <a:gdLst>
                <a:gd name="T0" fmla="*/ 24 w 75"/>
                <a:gd name="T1" fmla="*/ 14 h 75"/>
                <a:gd name="T2" fmla="*/ 75 w 75"/>
                <a:gd name="T3" fmla="*/ 0 h 75"/>
                <a:gd name="T4" fmla="*/ 75 w 75"/>
                <a:gd name="T5" fmla="*/ 4 h 75"/>
                <a:gd name="T6" fmla="*/ 75 w 75"/>
                <a:gd name="T7" fmla="*/ 14 h 75"/>
                <a:gd name="T8" fmla="*/ 75 w 75"/>
                <a:gd name="T9" fmla="*/ 54 h 75"/>
                <a:gd name="T10" fmla="*/ 59 w 75"/>
                <a:gd name="T11" fmla="*/ 65 h 75"/>
                <a:gd name="T12" fmla="*/ 42 w 75"/>
                <a:gd name="T13" fmla="*/ 54 h 75"/>
                <a:gd name="T14" fmla="*/ 59 w 75"/>
                <a:gd name="T15" fmla="*/ 42 h 75"/>
                <a:gd name="T16" fmla="*/ 66 w 75"/>
                <a:gd name="T17" fmla="*/ 43 h 75"/>
                <a:gd name="T18" fmla="*/ 66 w 75"/>
                <a:gd name="T19" fmla="*/ 19 h 75"/>
                <a:gd name="T20" fmla="*/ 33 w 75"/>
                <a:gd name="T21" fmla="*/ 28 h 75"/>
                <a:gd name="T22" fmla="*/ 33 w 75"/>
                <a:gd name="T23" fmla="*/ 63 h 75"/>
                <a:gd name="T24" fmla="*/ 16 w 75"/>
                <a:gd name="T25" fmla="*/ 75 h 75"/>
                <a:gd name="T26" fmla="*/ 0 w 75"/>
                <a:gd name="T27" fmla="*/ 63 h 75"/>
                <a:gd name="T28" fmla="*/ 16 w 75"/>
                <a:gd name="T29" fmla="*/ 51 h 75"/>
                <a:gd name="T30" fmla="*/ 24 w 75"/>
                <a:gd name="T31" fmla="*/ 52 h 75"/>
                <a:gd name="T32" fmla="*/ 24 w 75"/>
                <a:gd name="T33" fmla="*/ 28 h 75"/>
                <a:gd name="T34" fmla="*/ 24 w 75"/>
                <a:gd name="T35" fmla="*/ 14 h 7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75" h="75">
                  <a:moveTo>
                    <a:pt x="24" y="14"/>
                  </a:moveTo>
                  <a:cubicBezTo>
                    <a:pt x="75" y="0"/>
                    <a:pt x="75" y="0"/>
                    <a:pt x="75" y="0"/>
                  </a:cubicBezTo>
                  <a:cubicBezTo>
                    <a:pt x="75" y="4"/>
                    <a:pt x="75" y="4"/>
                    <a:pt x="75" y="4"/>
                  </a:cubicBezTo>
                  <a:cubicBezTo>
                    <a:pt x="75" y="14"/>
                    <a:pt x="75" y="14"/>
                    <a:pt x="75" y="14"/>
                  </a:cubicBezTo>
                  <a:cubicBezTo>
                    <a:pt x="75" y="54"/>
                    <a:pt x="75" y="54"/>
                    <a:pt x="75" y="54"/>
                  </a:cubicBezTo>
                  <a:cubicBezTo>
                    <a:pt x="75" y="60"/>
                    <a:pt x="68" y="65"/>
                    <a:pt x="59" y="65"/>
                  </a:cubicBezTo>
                  <a:cubicBezTo>
                    <a:pt x="50" y="65"/>
                    <a:pt x="42" y="60"/>
                    <a:pt x="42" y="54"/>
                  </a:cubicBezTo>
                  <a:cubicBezTo>
                    <a:pt x="42" y="47"/>
                    <a:pt x="50" y="42"/>
                    <a:pt x="59" y="42"/>
                  </a:cubicBezTo>
                  <a:cubicBezTo>
                    <a:pt x="61" y="42"/>
                    <a:pt x="64" y="42"/>
                    <a:pt x="66" y="43"/>
                  </a:cubicBezTo>
                  <a:cubicBezTo>
                    <a:pt x="66" y="19"/>
                    <a:pt x="66" y="19"/>
                    <a:pt x="66" y="19"/>
                  </a:cubicBezTo>
                  <a:cubicBezTo>
                    <a:pt x="33" y="28"/>
                    <a:pt x="33" y="28"/>
                    <a:pt x="33" y="28"/>
                  </a:cubicBezTo>
                  <a:cubicBezTo>
                    <a:pt x="33" y="63"/>
                    <a:pt x="33" y="63"/>
                    <a:pt x="33" y="63"/>
                  </a:cubicBezTo>
                  <a:cubicBezTo>
                    <a:pt x="33" y="70"/>
                    <a:pt x="26" y="75"/>
                    <a:pt x="16" y="75"/>
                  </a:cubicBezTo>
                  <a:cubicBezTo>
                    <a:pt x="7" y="75"/>
                    <a:pt x="0" y="70"/>
                    <a:pt x="0" y="63"/>
                  </a:cubicBezTo>
                  <a:cubicBezTo>
                    <a:pt x="0" y="57"/>
                    <a:pt x="7" y="51"/>
                    <a:pt x="16" y="51"/>
                  </a:cubicBezTo>
                  <a:cubicBezTo>
                    <a:pt x="19" y="51"/>
                    <a:pt x="21" y="52"/>
                    <a:pt x="24" y="52"/>
                  </a:cubicBezTo>
                  <a:cubicBezTo>
                    <a:pt x="24" y="28"/>
                    <a:pt x="24" y="28"/>
                    <a:pt x="24" y="28"/>
                  </a:cubicBezTo>
                  <a:lnTo>
                    <a:pt x="24" y="1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4" name="Freeform 153">
              <a:extLst>
                <a:ext uri="{FF2B5EF4-FFF2-40B4-BE49-F238E27FC236}">
                  <a16:creationId xmlns:a16="http://schemas.microsoft.com/office/drawing/2014/main" id="{3C0CA930-3302-43FB-AC70-D55B5EE33DB8}"/>
                </a:ext>
              </a:extLst>
            </p:cNvPr>
            <p:cNvSpPr>
              <a:spLocks/>
            </p:cNvSpPr>
            <p:nvPr/>
          </p:nvSpPr>
          <p:spPr bwMode="auto">
            <a:xfrm>
              <a:off x="1336" y="1472"/>
              <a:ext cx="48" cy="52"/>
            </a:xfrm>
            <a:custGeom>
              <a:avLst/>
              <a:gdLst>
                <a:gd name="T0" fmla="*/ 31 w 39"/>
                <a:gd name="T1" fmla="*/ 16 h 42"/>
                <a:gd name="T2" fmla="*/ 25 w 39"/>
                <a:gd name="T3" fmla="*/ 19 h 42"/>
                <a:gd name="T4" fmla="*/ 22 w 39"/>
                <a:gd name="T5" fmla="*/ 21 h 42"/>
                <a:gd name="T6" fmla="*/ 25 w 39"/>
                <a:gd name="T7" fmla="*/ 15 h 42"/>
                <a:gd name="T8" fmla="*/ 28 w 39"/>
                <a:gd name="T9" fmla="*/ 9 h 42"/>
                <a:gd name="T10" fmla="*/ 19 w 39"/>
                <a:gd name="T11" fmla="*/ 0 h 42"/>
                <a:gd name="T12" fmla="*/ 11 w 39"/>
                <a:gd name="T13" fmla="*/ 9 h 42"/>
                <a:gd name="T14" fmla="*/ 14 w 39"/>
                <a:gd name="T15" fmla="*/ 15 h 42"/>
                <a:gd name="T16" fmla="*/ 18 w 39"/>
                <a:gd name="T17" fmla="*/ 21 h 42"/>
                <a:gd name="T18" fmla="*/ 14 w 39"/>
                <a:gd name="T19" fmla="*/ 19 h 42"/>
                <a:gd name="T20" fmla="*/ 8 w 39"/>
                <a:gd name="T21" fmla="*/ 17 h 42"/>
                <a:gd name="T22" fmla="*/ 0 w 39"/>
                <a:gd name="T23" fmla="*/ 25 h 42"/>
                <a:gd name="T24" fmla="*/ 9 w 39"/>
                <a:gd name="T25" fmla="*/ 34 h 42"/>
                <a:gd name="T26" fmla="*/ 15 w 39"/>
                <a:gd name="T27" fmla="*/ 31 h 42"/>
                <a:gd name="T28" fmla="*/ 18 w 39"/>
                <a:gd name="T29" fmla="*/ 28 h 42"/>
                <a:gd name="T30" fmla="*/ 12 w 39"/>
                <a:gd name="T31" fmla="*/ 41 h 42"/>
                <a:gd name="T32" fmla="*/ 12 w 39"/>
                <a:gd name="T33" fmla="*/ 42 h 42"/>
                <a:gd name="T34" fmla="*/ 20 w 39"/>
                <a:gd name="T35" fmla="*/ 42 h 42"/>
                <a:gd name="T36" fmla="*/ 28 w 39"/>
                <a:gd name="T37" fmla="*/ 42 h 42"/>
                <a:gd name="T38" fmla="*/ 28 w 39"/>
                <a:gd name="T39" fmla="*/ 40 h 42"/>
                <a:gd name="T40" fmla="*/ 22 w 39"/>
                <a:gd name="T41" fmla="*/ 28 h 42"/>
                <a:gd name="T42" fmla="*/ 25 w 39"/>
                <a:gd name="T43" fmla="*/ 31 h 42"/>
                <a:gd name="T44" fmla="*/ 31 w 39"/>
                <a:gd name="T45" fmla="*/ 33 h 42"/>
                <a:gd name="T46" fmla="*/ 39 w 39"/>
                <a:gd name="T47" fmla="*/ 24 h 42"/>
                <a:gd name="T48" fmla="*/ 31 w 39"/>
                <a:gd name="T49" fmla="*/ 16 h 4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</a:cxnLst>
              <a:rect l="0" t="0" r="r" b="b"/>
              <a:pathLst>
                <a:path w="39" h="42">
                  <a:moveTo>
                    <a:pt x="31" y="16"/>
                  </a:moveTo>
                  <a:cubicBezTo>
                    <a:pt x="28" y="16"/>
                    <a:pt x="26" y="17"/>
                    <a:pt x="25" y="19"/>
                  </a:cubicBezTo>
                  <a:cubicBezTo>
                    <a:pt x="24" y="20"/>
                    <a:pt x="23" y="20"/>
                    <a:pt x="22" y="21"/>
                  </a:cubicBezTo>
                  <a:cubicBezTo>
                    <a:pt x="22" y="19"/>
                    <a:pt x="24" y="16"/>
                    <a:pt x="25" y="15"/>
                  </a:cubicBezTo>
                  <a:cubicBezTo>
                    <a:pt x="27" y="13"/>
                    <a:pt x="28" y="11"/>
                    <a:pt x="28" y="9"/>
                  </a:cubicBezTo>
                  <a:cubicBezTo>
                    <a:pt x="27" y="4"/>
                    <a:pt x="24" y="0"/>
                    <a:pt x="19" y="0"/>
                  </a:cubicBezTo>
                  <a:cubicBezTo>
                    <a:pt x="14" y="1"/>
                    <a:pt x="11" y="5"/>
                    <a:pt x="11" y="9"/>
                  </a:cubicBezTo>
                  <a:cubicBezTo>
                    <a:pt x="11" y="12"/>
                    <a:pt x="12" y="14"/>
                    <a:pt x="14" y="15"/>
                  </a:cubicBezTo>
                  <a:cubicBezTo>
                    <a:pt x="15" y="16"/>
                    <a:pt x="17" y="19"/>
                    <a:pt x="18" y="21"/>
                  </a:cubicBezTo>
                  <a:cubicBezTo>
                    <a:pt x="16" y="21"/>
                    <a:pt x="15" y="20"/>
                    <a:pt x="14" y="19"/>
                  </a:cubicBezTo>
                  <a:cubicBezTo>
                    <a:pt x="13" y="18"/>
                    <a:pt x="11" y="17"/>
                    <a:pt x="8" y="17"/>
                  </a:cubicBezTo>
                  <a:cubicBezTo>
                    <a:pt x="4" y="17"/>
                    <a:pt x="0" y="21"/>
                    <a:pt x="0" y="25"/>
                  </a:cubicBezTo>
                  <a:cubicBezTo>
                    <a:pt x="0" y="30"/>
                    <a:pt x="4" y="34"/>
                    <a:pt x="9" y="34"/>
                  </a:cubicBezTo>
                  <a:cubicBezTo>
                    <a:pt x="11" y="34"/>
                    <a:pt x="13" y="33"/>
                    <a:pt x="15" y="31"/>
                  </a:cubicBezTo>
                  <a:cubicBezTo>
                    <a:pt x="15" y="30"/>
                    <a:pt x="17" y="29"/>
                    <a:pt x="18" y="28"/>
                  </a:cubicBezTo>
                  <a:cubicBezTo>
                    <a:pt x="18" y="34"/>
                    <a:pt x="15" y="39"/>
                    <a:pt x="12" y="41"/>
                  </a:cubicBezTo>
                  <a:cubicBezTo>
                    <a:pt x="12" y="42"/>
                    <a:pt x="12" y="42"/>
                    <a:pt x="12" y="42"/>
                  </a:cubicBezTo>
                  <a:cubicBezTo>
                    <a:pt x="20" y="42"/>
                    <a:pt x="20" y="42"/>
                    <a:pt x="20" y="42"/>
                  </a:cubicBezTo>
                  <a:cubicBezTo>
                    <a:pt x="28" y="42"/>
                    <a:pt x="28" y="42"/>
                    <a:pt x="28" y="42"/>
                  </a:cubicBezTo>
                  <a:cubicBezTo>
                    <a:pt x="28" y="40"/>
                    <a:pt x="28" y="40"/>
                    <a:pt x="28" y="40"/>
                  </a:cubicBezTo>
                  <a:cubicBezTo>
                    <a:pt x="25" y="39"/>
                    <a:pt x="22" y="34"/>
                    <a:pt x="22" y="28"/>
                  </a:cubicBezTo>
                  <a:cubicBezTo>
                    <a:pt x="23" y="29"/>
                    <a:pt x="24" y="30"/>
                    <a:pt x="25" y="31"/>
                  </a:cubicBezTo>
                  <a:cubicBezTo>
                    <a:pt x="27" y="32"/>
                    <a:pt x="29" y="33"/>
                    <a:pt x="31" y="33"/>
                  </a:cubicBezTo>
                  <a:cubicBezTo>
                    <a:pt x="36" y="33"/>
                    <a:pt x="39" y="29"/>
                    <a:pt x="39" y="24"/>
                  </a:cubicBezTo>
                  <a:cubicBezTo>
                    <a:pt x="39" y="20"/>
                    <a:pt x="35" y="16"/>
                    <a:pt x="31" y="16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5" name="Freeform 154">
              <a:extLst>
                <a:ext uri="{FF2B5EF4-FFF2-40B4-BE49-F238E27FC236}">
                  <a16:creationId xmlns:a16="http://schemas.microsoft.com/office/drawing/2014/main" id="{A7FA926F-472D-4062-9D24-D7CD7C07231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888" y="2187"/>
              <a:ext cx="72" cy="71"/>
            </a:xfrm>
            <a:custGeom>
              <a:avLst/>
              <a:gdLst>
                <a:gd name="T0" fmla="*/ 29 w 59"/>
                <a:gd name="T1" fmla="*/ 0 h 58"/>
                <a:gd name="T2" fmla="*/ 0 w 59"/>
                <a:gd name="T3" fmla="*/ 29 h 58"/>
                <a:gd name="T4" fmla="*/ 29 w 59"/>
                <a:gd name="T5" fmla="*/ 58 h 58"/>
                <a:gd name="T6" fmla="*/ 59 w 59"/>
                <a:gd name="T7" fmla="*/ 29 h 58"/>
                <a:gd name="T8" fmla="*/ 29 w 59"/>
                <a:gd name="T9" fmla="*/ 0 h 58"/>
                <a:gd name="T10" fmla="*/ 47 w 59"/>
                <a:gd name="T11" fmla="*/ 25 h 58"/>
                <a:gd name="T12" fmla="*/ 31 w 59"/>
                <a:gd name="T13" fmla="*/ 47 h 58"/>
                <a:gd name="T14" fmla="*/ 23 w 59"/>
                <a:gd name="T15" fmla="*/ 44 h 58"/>
                <a:gd name="T16" fmla="*/ 17 w 59"/>
                <a:gd name="T17" fmla="*/ 26 h 58"/>
                <a:gd name="T18" fmla="*/ 13 w 59"/>
                <a:gd name="T19" fmla="*/ 28 h 58"/>
                <a:gd name="T20" fmla="*/ 12 w 59"/>
                <a:gd name="T21" fmla="*/ 26 h 58"/>
                <a:gd name="T22" fmla="*/ 22 w 59"/>
                <a:gd name="T23" fmla="*/ 18 h 58"/>
                <a:gd name="T24" fmla="*/ 28 w 59"/>
                <a:gd name="T25" fmla="*/ 30 h 58"/>
                <a:gd name="T26" fmla="*/ 31 w 59"/>
                <a:gd name="T27" fmla="*/ 37 h 58"/>
                <a:gd name="T28" fmla="*/ 36 w 59"/>
                <a:gd name="T29" fmla="*/ 30 h 58"/>
                <a:gd name="T30" fmla="*/ 32 w 59"/>
                <a:gd name="T31" fmla="*/ 26 h 58"/>
                <a:gd name="T32" fmla="*/ 47 w 59"/>
                <a:gd name="T33" fmla="*/ 25 h 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59" h="58">
                  <a:moveTo>
                    <a:pt x="29" y="0"/>
                  </a:moveTo>
                  <a:cubicBezTo>
                    <a:pt x="13" y="0"/>
                    <a:pt x="0" y="13"/>
                    <a:pt x="0" y="29"/>
                  </a:cubicBezTo>
                  <a:cubicBezTo>
                    <a:pt x="0" y="45"/>
                    <a:pt x="13" y="58"/>
                    <a:pt x="29" y="58"/>
                  </a:cubicBezTo>
                  <a:cubicBezTo>
                    <a:pt x="46" y="58"/>
                    <a:pt x="59" y="45"/>
                    <a:pt x="59" y="29"/>
                  </a:cubicBezTo>
                  <a:cubicBezTo>
                    <a:pt x="59" y="13"/>
                    <a:pt x="46" y="0"/>
                    <a:pt x="29" y="0"/>
                  </a:cubicBezTo>
                  <a:close/>
                  <a:moveTo>
                    <a:pt x="47" y="25"/>
                  </a:moveTo>
                  <a:cubicBezTo>
                    <a:pt x="45" y="36"/>
                    <a:pt x="34" y="45"/>
                    <a:pt x="31" y="47"/>
                  </a:cubicBezTo>
                  <a:cubicBezTo>
                    <a:pt x="27" y="49"/>
                    <a:pt x="24" y="46"/>
                    <a:pt x="23" y="44"/>
                  </a:cubicBezTo>
                  <a:cubicBezTo>
                    <a:pt x="22" y="41"/>
                    <a:pt x="18" y="28"/>
                    <a:pt x="17" y="26"/>
                  </a:cubicBezTo>
                  <a:cubicBezTo>
                    <a:pt x="16" y="25"/>
                    <a:pt x="13" y="28"/>
                    <a:pt x="13" y="28"/>
                  </a:cubicBezTo>
                  <a:cubicBezTo>
                    <a:pt x="12" y="26"/>
                    <a:pt x="12" y="26"/>
                    <a:pt x="12" y="26"/>
                  </a:cubicBezTo>
                  <a:cubicBezTo>
                    <a:pt x="12" y="26"/>
                    <a:pt x="18" y="19"/>
                    <a:pt x="22" y="18"/>
                  </a:cubicBezTo>
                  <a:cubicBezTo>
                    <a:pt x="27" y="17"/>
                    <a:pt x="27" y="25"/>
                    <a:pt x="28" y="30"/>
                  </a:cubicBezTo>
                  <a:cubicBezTo>
                    <a:pt x="29" y="34"/>
                    <a:pt x="30" y="37"/>
                    <a:pt x="31" y="37"/>
                  </a:cubicBezTo>
                  <a:cubicBezTo>
                    <a:pt x="32" y="37"/>
                    <a:pt x="34" y="34"/>
                    <a:pt x="36" y="30"/>
                  </a:cubicBezTo>
                  <a:cubicBezTo>
                    <a:pt x="38" y="27"/>
                    <a:pt x="36" y="23"/>
                    <a:pt x="32" y="26"/>
                  </a:cubicBezTo>
                  <a:cubicBezTo>
                    <a:pt x="34" y="16"/>
                    <a:pt x="49" y="14"/>
                    <a:pt x="47" y="2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6" name="Freeform 155">
              <a:extLst>
                <a:ext uri="{FF2B5EF4-FFF2-40B4-BE49-F238E27FC236}">
                  <a16:creationId xmlns:a16="http://schemas.microsoft.com/office/drawing/2014/main" id="{1C223902-BF4F-491D-827E-4D8A5D9AB8E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064" y="2751"/>
              <a:ext cx="53" cy="59"/>
            </a:xfrm>
            <a:custGeom>
              <a:avLst/>
              <a:gdLst>
                <a:gd name="T0" fmla="*/ 34 w 43"/>
                <a:gd name="T1" fmla="*/ 14 h 48"/>
                <a:gd name="T2" fmla="*/ 36 w 43"/>
                <a:gd name="T3" fmla="*/ 12 h 48"/>
                <a:gd name="T4" fmla="*/ 39 w 43"/>
                <a:gd name="T5" fmla="*/ 7 h 48"/>
                <a:gd name="T6" fmla="*/ 38 w 43"/>
                <a:gd name="T7" fmla="*/ 1 h 48"/>
                <a:gd name="T8" fmla="*/ 34 w 43"/>
                <a:gd name="T9" fmla="*/ 0 h 48"/>
                <a:gd name="T10" fmla="*/ 27 w 43"/>
                <a:gd name="T11" fmla="*/ 3 h 48"/>
                <a:gd name="T12" fmla="*/ 21 w 43"/>
                <a:gd name="T13" fmla="*/ 13 h 48"/>
                <a:gd name="T14" fmla="*/ 16 w 43"/>
                <a:gd name="T15" fmla="*/ 3 h 48"/>
                <a:gd name="T16" fmla="*/ 10 w 43"/>
                <a:gd name="T17" fmla="*/ 1 h 48"/>
                <a:gd name="T18" fmla="*/ 6 w 43"/>
                <a:gd name="T19" fmla="*/ 2 h 48"/>
                <a:gd name="T20" fmla="*/ 7 w 43"/>
                <a:gd name="T21" fmla="*/ 12 h 48"/>
                <a:gd name="T22" fmla="*/ 10 w 43"/>
                <a:gd name="T23" fmla="*/ 14 h 48"/>
                <a:gd name="T24" fmla="*/ 0 w 43"/>
                <a:gd name="T25" fmla="*/ 14 h 48"/>
                <a:gd name="T26" fmla="*/ 0 w 43"/>
                <a:gd name="T27" fmla="*/ 27 h 48"/>
                <a:gd name="T28" fmla="*/ 3 w 43"/>
                <a:gd name="T29" fmla="*/ 27 h 48"/>
                <a:gd name="T30" fmla="*/ 3 w 43"/>
                <a:gd name="T31" fmla="*/ 48 h 48"/>
                <a:gd name="T32" fmla="*/ 40 w 43"/>
                <a:gd name="T33" fmla="*/ 48 h 48"/>
                <a:gd name="T34" fmla="*/ 40 w 43"/>
                <a:gd name="T35" fmla="*/ 27 h 48"/>
                <a:gd name="T36" fmla="*/ 43 w 43"/>
                <a:gd name="T37" fmla="*/ 27 h 48"/>
                <a:gd name="T38" fmla="*/ 43 w 43"/>
                <a:gd name="T39" fmla="*/ 14 h 48"/>
                <a:gd name="T40" fmla="*/ 34 w 43"/>
                <a:gd name="T41" fmla="*/ 14 h 48"/>
                <a:gd name="T42" fmla="*/ 29 w 43"/>
                <a:gd name="T43" fmla="*/ 5 h 48"/>
                <a:gd name="T44" fmla="*/ 34 w 43"/>
                <a:gd name="T45" fmla="*/ 3 h 48"/>
                <a:gd name="T46" fmla="*/ 35 w 43"/>
                <a:gd name="T47" fmla="*/ 4 h 48"/>
                <a:gd name="T48" fmla="*/ 34 w 43"/>
                <a:gd name="T49" fmla="*/ 10 h 48"/>
                <a:gd name="T50" fmla="*/ 27 w 43"/>
                <a:gd name="T51" fmla="*/ 14 h 48"/>
                <a:gd name="T52" fmla="*/ 24 w 43"/>
                <a:gd name="T53" fmla="*/ 14 h 48"/>
                <a:gd name="T54" fmla="*/ 29 w 43"/>
                <a:gd name="T55" fmla="*/ 5 h 48"/>
                <a:gd name="T56" fmla="*/ 8 w 43"/>
                <a:gd name="T57" fmla="*/ 7 h 48"/>
                <a:gd name="T58" fmla="*/ 9 w 43"/>
                <a:gd name="T59" fmla="*/ 5 h 48"/>
                <a:gd name="T60" fmla="*/ 10 w 43"/>
                <a:gd name="T61" fmla="*/ 4 h 48"/>
                <a:gd name="T62" fmla="*/ 10 w 43"/>
                <a:gd name="T63" fmla="*/ 4 h 48"/>
                <a:gd name="T64" fmla="*/ 13 w 43"/>
                <a:gd name="T65" fmla="*/ 6 h 48"/>
                <a:gd name="T66" fmla="*/ 17 w 43"/>
                <a:gd name="T67" fmla="*/ 13 h 48"/>
                <a:gd name="T68" fmla="*/ 17 w 43"/>
                <a:gd name="T69" fmla="*/ 13 h 48"/>
                <a:gd name="T70" fmla="*/ 17 w 43"/>
                <a:gd name="T71" fmla="*/ 13 h 48"/>
                <a:gd name="T72" fmla="*/ 9 w 43"/>
                <a:gd name="T73" fmla="*/ 9 h 48"/>
                <a:gd name="T74" fmla="*/ 8 w 43"/>
                <a:gd name="T75" fmla="*/ 7 h 48"/>
                <a:gd name="T76" fmla="*/ 18 w 43"/>
                <a:gd name="T77" fmla="*/ 45 h 48"/>
                <a:gd name="T78" fmla="*/ 6 w 43"/>
                <a:gd name="T79" fmla="*/ 45 h 48"/>
                <a:gd name="T80" fmla="*/ 6 w 43"/>
                <a:gd name="T81" fmla="*/ 25 h 48"/>
                <a:gd name="T82" fmla="*/ 18 w 43"/>
                <a:gd name="T83" fmla="*/ 25 h 48"/>
                <a:gd name="T84" fmla="*/ 18 w 43"/>
                <a:gd name="T85" fmla="*/ 45 h 48"/>
                <a:gd name="T86" fmla="*/ 18 w 43"/>
                <a:gd name="T87" fmla="*/ 24 h 48"/>
                <a:gd name="T88" fmla="*/ 3 w 43"/>
                <a:gd name="T89" fmla="*/ 24 h 48"/>
                <a:gd name="T90" fmla="*/ 3 w 43"/>
                <a:gd name="T91" fmla="*/ 17 h 48"/>
                <a:gd name="T92" fmla="*/ 18 w 43"/>
                <a:gd name="T93" fmla="*/ 17 h 48"/>
                <a:gd name="T94" fmla="*/ 18 w 43"/>
                <a:gd name="T95" fmla="*/ 24 h 48"/>
                <a:gd name="T96" fmla="*/ 37 w 43"/>
                <a:gd name="T97" fmla="*/ 45 h 48"/>
                <a:gd name="T98" fmla="*/ 25 w 43"/>
                <a:gd name="T99" fmla="*/ 45 h 48"/>
                <a:gd name="T100" fmla="*/ 25 w 43"/>
                <a:gd name="T101" fmla="*/ 25 h 48"/>
                <a:gd name="T102" fmla="*/ 37 w 43"/>
                <a:gd name="T103" fmla="*/ 25 h 48"/>
                <a:gd name="T104" fmla="*/ 37 w 43"/>
                <a:gd name="T105" fmla="*/ 45 h 48"/>
                <a:gd name="T106" fmla="*/ 40 w 43"/>
                <a:gd name="T107" fmla="*/ 24 h 48"/>
                <a:gd name="T108" fmla="*/ 25 w 43"/>
                <a:gd name="T109" fmla="*/ 24 h 48"/>
                <a:gd name="T110" fmla="*/ 25 w 43"/>
                <a:gd name="T111" fmla="*/ 17 h 48"/>
                <a:gd name="T112" fmla="*/ 40 w 43"/>
                <a:gd name="T113" fmla="*/ 17 h 48"/>
                <a:gd name="T114" fmla="*/ 40 w 43"/>
                <a:gd name="T115" fmla="*/ 24 h 4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</a:cxnLst>
              <a:rect l="0" t="0" r="r" b="b"/>
              <a:pathLst>
                <a:path w="43" h="48">
                  <a:moveTo>
                    <a:pt x="34" y="14"/>
                  </a:moveTo>
                  <a:cubicBezTo>
                    <a:pt x="35" y="14"/>
                    <a:pt x="36" y="13"/>
                    <a:pt x="36" y="12"/>
                  </a:cubicBezTo>
                  <a:cubicBezTo>
                    <a:pt x="38" y="11"/>
                    <a:pt x="39" y="9"/>
                    <a:pt x="39" y="7"/>
                  </a:cubicBezTo>
                  <a:cubicBezTo>
                    <a:pt x="40" y="5"/>
                    <a:pt x="39" y="3"/>
                    <a:pt x="38" y="1"/>
                  </a:cubicBezTo>
                  <a:cubicBezTo>
                    <a:pt x="37" y="0"/>
                    <a:pt x="35" y="0"/>
                    <a:pt x="34" y="0"/>
                  </a:cubicBezTo>
                  <a:cubicBezTo>
                    <a:pt x="31" y="0"/>
                    <a:pt x="29" y="1"/>
                    <a:pt x="27" y="3"/>
                  </a:cubicBezTo>
                  <a:cubicBezTo>
                    <a:pt x="24" y="6"/>
                    <a:pt x="22" y="10"/>
                    <a:pt x="21" y="13"/>
                  </a:cubicBezTo>
                  <a:cubicBezTo>
                    <a:pt x="20" y="10"/>
                    <a:pt x="19" y="6"/>
                    <a:pt x="16" y="3"/>
                  </a:cubicBezTo>
                  <a:cubicBezTo>
                    <a:pt x="14" y="2"/>
                    <a:pt x="12" y="1"/>
                    <a:pt x="10" y="1"/>
                  </a:cubicBezTo>
                  <a:cubicBezTo>
                    <a:pt x="9" y="1"/>
                    <a:pt x="7" y="1"/>
                    <a:pt x="6" y="2"/>
                  </a:cubicBezTo>
                  <a:cubicBezTo>
                    <a:pt x="4" y="5"/>
                    <a:pt x="4" y="9"/>
                    <a:pt x="7" y="12"/>
                  </a:cubicBezTo>
                  <a:cubicBezTo>
                    <a:pt x="8" y="13"/>
                    <a:pt x="9" y="14"/>
                    <a:pt x="10" y="14"/>
                  </a:cubicBezTo>
                  <a:cubicBezTo>
                    <a:pt x="0" y="14"/>
                    <a:pt x="0" y="14"/>
                    <a:pt x="0" y="14"/>
                  </a:cubicBezTo>
                  <a:cubicBezTo>
                    <a:pt x="0" y="27"/>
                    <a:pt x="0" y="27"/>
                    <a:pt x="0" y="27"/>
                  </a:cubicBezTo>
                  <a:cubicBezTo>
                    <a:pt x="3" y="27"/>
                    <a:pt x="3" y="27"/>
                    <a:pt x="3" y="27"/>
                  </a:cubicBezTo>
                  <a:cubicBezTo>
                    <a:pt x="3" y="48"/>
                    <a:pt x="3" y="48"/>
                    <a:pt x="3" y="48"/>
                  </a:cubicBezTo>
                  <a:cubicBezTo>
                    <a:pt x="40" y="48"/>
                    <a:pt x="40" y="48"/>
                    <a:pt x="40" y="48"/>
                  </a:cubicBezTo>
                  <a:cubicBezTo>
                    <a:pt x="40" y="27"/>
                    <a:pt x="40" y="27"/>
                    <a:pt x="40" y="27"/>
                  </a:cubicBezTo>
                  <a:cubicBezTo>
                    <a:pt x="43" y="27"/>
                    <a:pt x="43" y="27"/>
                    <a:pt x="43" y="27"/>
                  </a:cubicBezTo>
                  <a:cubicBezTo>
                    <a:pt x="43" y="14"/>
                    <a:pt x="43" y="14"/>
                    <a:pt x="43" y="14"/>
                  </a:cubicBezTo>
                  <a:lnTo>
                    <a:pt x="34" y="14"/>
                  </a:lnTo>
                  <a:close/>
                  <a:moveTo>
                    <a:pt x="29" y="5"/>
                  </a:moveTo>
                  <a:cubicBezTo>
                    <a:pt x="31" y="4"/>
                    <a:pt x="32" y="3"/>
                    <a:pt x="34" y="3"/>
                  </a:cubicBezTo>
                  <a:cubicBezTo>
                    <a:pt x="34" y="3"/>
                    <a:pt x="35" y="3"/>
                    <a:pt x="35" y="4"/>
                  </a:cubicBezTo>
                  <a:cubicBezTo>
                    <a:pt x="37" y="5"/>
                    <a:pt x="36" y="8"/>
                    <a:pt x="34" y="10"/>
                  </a:cubicBezTo>
                  <a:cubicBezTo>
                    <a:pt x="32" y="12"/>
                    <a:pt x="29" y="13"/>
                    <a:pt x="27" y="14"/>
                  </a:cubicBezTo>
                  <a:cubicBezTo>
                    <a:pt x="24" y="14"/>
                    <a:pt x="24" y="14"/>
                    <a:pt x="24" y="14"/>
                  </a:cubicBezTo>
                  <a:cubicBezTo>
                    <a:pt x="25" y="12"/>
                    <a:pt x="27" y="8"/>
                    <a:pt x="29" y="5"/>
                  </a:cubicBezTo>
                  <a:close/>
                  <a:moveTo>
                    <a:pt x="8" y="7"/>
                  </a:moveTo>
                  <a:cubicBezTo>
                    <a:pt x="8" y="6"/>
                    <a:pt x="8" y="5"/>
                    <a:pt x="9" y="5"/>
                  </a:cubicBezTo>
                  <a:cubicBezTo>
                    <a:pt x="9" y="4"/>
                    <a:pt x="10" y="4"/>
                    <a:pt x="10" y="4"/>
                  </a:cubicBezTo>
                  <a:cubicBezTo>
                    <a:pt x="10" y="4"/>
                    <a:pt x="10" y="4"/>
                    <a:pt x="10" y="4"/>
                  </a:cubicBezTo>
                  <a:cubicBezTo>
                    <a:pt x="11" y="4"/>
                    <a:pt x="12" y="5"/>
                    <a:pt x="13" y="6"/>
                  </a:cubicBezTo>
                  <a:cubicBezTo>
                    <a:pt x="15" y="7"/>
                    <a:pt x="16" y="10"/>
                    <a:pt x="17" y="13"/>
                  </a:cubicBezTo>
                  <a:cubicBezTo>
                    <a:pt x="17" y="13"/>
                    <a:pt x="17" y="13"/>
                    <a:pt x="17" y="13"/>
                  </a:cubicBezTo>
                  <a:cubicBezTo>
                    <a:pt x="17" y="13"/>
                    <a:pt x="17" y="13"/>
                    <a:pt x="17" y="13"/>
                  </a:cubicBezTo>
                  <a:cubicBezTo>
                    <a:pt x="14" y="12"/>
                    <a:pt x="11" y="11"/>
                    <a:pt x="9" y="9"/>
                  </a:cubicBezTo>
                  <a:cubicBezTo>
                    <a:pt x="9" y="9"/>
                    <a:pt x="8" y="8"/>
                    <a:pt x="8" y="7"/>
                  </a:cubicBezTo>
                  <a:close/>
                  <a:moveTo>
                    <a:pt x="18" y="45"/>
                  </a:moveTo>
                  <a:cubicBezTo>
                    <a:pt x="6" y="45"/>
                    <a:pt x="6" y="45"/>
                    <a:pt x="6" y="45"/>
                  </a:cubicBezTo>
                  <a:cubicBezTo>
                    <a:pt x="6" y="25"/>
                    <a:pt x="6" y="25"/>
                    <a:pt x="6" y="25"/>
                  </a:cubicBezTo>
                  <a:cubicBezTo>
                    <a:pt x="18" y="25"/>
                    <a:pt x="18" y="25"/>
                    <a:pt x="18" y="25"/>
                  </a:cubicBezTo>
                  <a:lnTo>
                    <a:pt x="18" y="45"/>
                  </a:lnTo>
                  <a:close/>
                  <a:moveTo>
                    <a:pt x="18" y="24"/>
                  </a:moveTo>
                  <a:cubicBezTo>
                    <a:pt x="3" y="24"/>
                    <a:pt x="3" y="24"/>
                    <a:pt x="3" y="24"/>
                  </a:cubicBezTo>
                  <a:cubicBezTo>
                    <a:pt x="3" y="17"/>
                    <a:pt x="3" y="17"/>
                    <a:pt x="3" y="17"/>
                  </a:cubicBezTo>
                  <a:cubicBezTo>
                    <a:pt x="18" y="17"/>
                    <a:pt x="18" y="17"/>
                    <a:pt x="18" y="17"/>
                  </a:cubicBezTo>
                  <a:lnTo>
                    <a:pt x="18" y="24"/>
                  </a:lnTo>
                  <a:close/>
                  <a:moveTo>
                    <a:pt x="37" y="45"/>
                  </a:moveTo>
                  <a:cubicBezTo>
                    <a:pt x="25" y="45"/>
                    <a:pt x="25" y="45"/>
                    <a:pt x="25" y="45"/>
                  </a:cubicBezTo>
                  <a:cubicBezTo>
                    <a:pt x="25" y="25"/>
                    <a:pt x="25" y="25"/>
                    <a:pt x="25" y="25"/>
                  </a:cubicBezTo>
                  <a:cubicBezTo>
                    <a:pt x="37" y="25"/>
                    <a:pt x="37" y="25"/>
                    <a:pt x="37" y="25"/>
                  </a:cubicBezTo>
                  <a:lnTo>
                    <a:pt x="37" y="45"/>
                  </a:lnTo>
                  <a:close/>
                  <a:moveTo>
                    <a:pt x="40" y="24"/>
                  </a:moveTo>
                  <a:cubicBezTo>
                    <a:pt x="25" y="24"/>
                    <a:pt x="25" y="24"/>
                    <a:pt x="25" y="24"/>
                  </a:cubicBezTo>
                  <a:cubicBezTo>
                    <a:pt x="25" y="17"/>
                    <a:pt x="25" y="17"/>
                    <a:pt x="25" y="17"/>
                  </a:cubicBezTo>
                  <a:cubicBezTo>
                    <a:pt x="40" y="17"/>
                    <a:pt x="40" y="17"/>
                    <a:pt x="40" y="17"/>
                  </a:cubicBezTo>
                  <a:lnTo>
                    <a:pt x="40" y="2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7" name="Freeform 156">
              <a:extLst>
                <a:ext uri="{FF2B5EF4-FFF2-40B4-BE49-F238E27FC236}">
                  <a16:creationId xmlns:a16="http://schemas.microsoft.com/office/drawing/2014/main" id="{2110A54C-0024-458F-8D5A-0C9BE0CDEA88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988" y="2920"/>
              <a:ext cx="146" cy="131"/>
            </a:xfrm>
            <a:custGeom>
              <a:avLst/>
              <a:gdLst>
                <a:gd name="T0" fmla="*/ 50 w 119"/>
                <a:gd name="T1" fmla="*/ 0 h 106"/>
                <a:gd name="T2" fmla="*/ 50 w 119"/>
                <a:gd name="T3" fmla="*/ 0 h 106"/>
                <a:gd name="T4" fmla="*/ 99 w 119"/>
                <a:gd name="T5" fmla="*/ 40 h 106"/>
                <a:gd name="T6" fmla="*/ 50 w 119"/>
                <a:gd name="T7" fmla="*/ 80 h 106"/>
                <a:gd name="T8" fmla="*/ 42 w 119"/>
                <a:gd name="T9" fmla="*/ 80 h 106"/>
                <a:gd name="T10" fmla="*/ 7 w 119"/>
                <a:gd name="T11" fmla="*/ 93 h 106"/>
                <a:gd name="T12" fmla="*/ 7 w 119"/>
                <a:gd name="T13" fmla="*/ 90 h 106"/>
                <a:gd name="T14" fmla="*/ 19 w 119"/>
                <a:gd name="T15" fmla="*/ 74 h 106"/>
                <a:gd name="T16" fmla="*/ 18 w 119"/>
                <a:gd name="T17" fmla="*/ 71 h 106"/>
                <a:gd name="T18" fmla="*/ 0 w 119"/>
                <a:gd name="T19" fmla="*/ 40 h 106"/>
                <a:gd name="T20" fmla="*/ 50 w 119"/>
                <a:gd name="T21" fmla="*/ 0 h 106"/>
                <a:gd name="T22" fmla="*/ 103 w 119"/>
                <a:gd name="T23" fmla="*/ 90 h 106"/>
                <a:gd name="T24" fmla="*/ 113 w 119"/>
                <a:gd name="T25" fmla="*/ 104 h 106"/>
                <a:gd name="T26" fmla="*/ 113 w 119"/>
                <a:gd name="T27" fmla="*/ 106 h 106"/>
                <a:gd name="T28" fmla="*/ 83 w 119"/>
                <a:gd name="T29" fmla="*/ 95 h 106"/>
                <a:gd name="T30" fmla="*/ 76 w 119"/>
                <a:gd name="T31" fmla="*/ 95 h 106"/>
                <a:gd name="T32" fmla="*/ 50 w 119"/>
                <a:gd name="T33" fmla="*/ 88 h 106"/>
                <a:gd name="T34" fmla="*/ 90 w 119"/>
                <a:gd name="T35" fmla="*/ 75 h 106"/>
                <a:gd name="T36" fmla="*/ 103 w 119"/>
                <a:gd name="T37" fmla="*/ 59 h 106"/>
                <a:gd name="T38" fmla="*/ 107 w 119"/>
                <a:gd name="T39" fmla="*/ 40 h 106"/>
                <a:gd name="T40" fmla="*/ 107 w 119"/>
                <a:gd name="T41" fmla="*/ 37 h 106"/>
                <a:gd name="T42" fmla="*/ 119 w 119"/>
                <a:gd name="T43" fmla="*/ 61 h 106"/>
                <a:gd name="T44" fmla="*/ 103 w 119"/>
                <a:gd name="T45" fmla="*/ 88 h 106"/>
                <a:gd name="T46" fmla="*/ 103 w 119"/>
                <a:gd name="T47" fmla="*/ 90 h 1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119" h="106">
                  <a:moveTo>
                    <a:pt x="50" y="0"/>
                  </a:moveTo>
                  <a:cubicBezTo>
                    <a:pt x="50" y="0"/>
                    <a:pt x="50" y="0"/>
                    <a:pt x="50" y="0"/>
                  </a:cubicBezTo>
                  <a:cubicBezTo>
                    <a:pt x="77" y="0"/>
                    <a:pt x="99" y="18"/>
                    <a:pt x="99" y="40"/>
                  </a:cubicBezTo>
                  <a:cubicBezTo>
                    <a:pt x="99" y="62"/>
                    <a:pt x="77" y="80"/>
                    <a:pt x="50" y="80"/>
                  </a:cubicBezTo>
                  <a:cubicBezTo>
                    <a:pt x="47" y="80"/>
                    <a:pt x="44" y="80"/>
                    <a:pt x="42" y="80"/>
                  </a:cubicBezTo>
                  <a:cubicBezTo>
                    <a:pt x="31" y="91"/>
                    <a:pt x="19" y="92"/>
                    <a:pt x="7" y="93"/>
                  </a:cubicBezTo>
                  <a:cubicBezTo>
                    <a:pt x="7" y="90"/>
                    <a:pt x="7" y="90"/>
                    <a:pt x="7" y="90"/>
                  </a:cubicBezTo>
                  <a:cubicBezTo>
                    <a:pt x="13" y="87"/>
                    <a:pt x="19" y="81"/>
                    <a:pt x="19" y="74"/>
                  </a:cubicBezTo>
                  <a:cubicBezTo>
                    <a:pt x="19" y="73"/>
                    <a:pt x="19" y="72"/>
                    <a:pt x="18" y="71"/>
                  </a:cubicBezTo>
                  <a:cubicBezTo>
                    <a:pt x="7" y="64"/>
                    <a:pt x="0" y="53"/>
                    <a:pt x="0" y="40"/>
                  </a:cubicBezTo>
                  <a:cubicBezTo>
                    <a:pt x="0" y="18"/>
                    <a:pt x="22" y="0"/>
                    <a:pt x="50" y="0"/>
                  </a:cubicBezTo>
                  <a:close/>
                  <a:moveTo>
                    <a:pt x="103" y="90"/>
                  </a:moveTo>
                  <a:cubicBezTo>
                    <a:pt x="103" y="96"/>
                    <a:pt x="107" y="101"/>
                    <a:pt x="113" y="104"/>
                  </a:cubicBezTo>
                  <a:cubicBezTo>
                    <a:pt x="113" y="106"/>
                    <a:pt x="113" y="106"/>
                    <a:pt x="113" y="106"/>
                  </a:cubicBezTo>
                  <a:cubicBezTo>
                    <a:pt x="102" y="106"/>
                    <a:pt x="92" y="104"/>
                    <a:pt x="83" y="95"/>
                  </a:cubicBezTo>
                  <a:cubicBezTo>
                    <a:pt x="81" y="95"/>
                    <a:pt x="79" y="95"/>
                    <a:pt x="76" y="95"/>
                  </a:cubicBezTo>
                  <a:cubicBezTo>
                    <a:pt x="66" y="95"/>
                    <a:pt x="57" y="93"/>
                    <a:pt x="50" y="88"/>
                  </a:cubicBezTo>
                  <a:cubicBezTo>
                    <a:pt x="65" y="88"/>
                    <a:pt x="79" y="83"/>
                    <a:pt x="90" y="75"/>
                  </a:cubicBezTo>
                  <a:cubicBezTo>
                    <a:pt x="95" y="70"/>
                    <a:pt x="100" y="65"/>
                    <a:pt x="103" y="59"/>
                  </a:cubicBezTo>
                  <a:cubicBezTo>
                    <a:pt x="106" y="53"/>
                    <a:pt x="107" y="47"/>
                    <a:pt x="107" y="40"/>
                  </a:cubicBezTo>
                  <a:cubicBezTo>
                    <a:pt x="107" y="39"/>
                    <a:pt x="107" y="38"/>
                    <a:pt x="107" y="37"/>
                  </a:cubicBezTo>
                  <a:cubicBezTo>
                    <a:pt x="115" y="43"/>
                    <a:pt x="119" y="52"/>
                    <a:pt x="119" y="61"/>
                  </a:cubicBezTo>
                  <a:cubicBezTo>
                    <a:pt x="119" y="72"/>
                    <a:pt x="113" y="81"/>
                    <a:pt x="103" y="88"/>
                  </a:cubicBezTo>
                  <a:cubicBezTo>
                    <a:pt x="103" y="89"/>
                    <a:pt x="103" y="89"/>
                    <a:pt x="103" y="9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8" name="Freeform 157">
              <a:extLst>
                <a:ext uri="{FF2B5EF4-FFF2-40B4-BE49-F238E27FC236}">
                  <a16:creationId xmlns:a16="http://schemas.microsoft.com/office/drawing/2014/main" id="{4880A7DF-925B-4582-906C-1D6ADD4B20D0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902" y="2731"/>
              <a:ext cx="86" cy="86"/>
            </a:xfrm>
            <a:custGeom>
              <a:avLst/>
              <a:gdLst>
                <a:gd name="T0" fmla="*/ 35 w 70"/>
                <a:gd name="T1" fmla="*/ 0 h 70"/>
                <a:gd name="T2" fmla="*/ 0 w 70"/>
                <a:gd name="T3" fmla="*/ 35 h 70"/>
                <a:gd name="T4" fmla="*/ 35 w 70"/>
                <a:gd name="T5" fmla="*/ 70 h 70"/>
                <a:gd name="T6" fmla="*/ 70 w 70"/>
                <a:gd name="T7" fmla="*/ 35 h 70"/>
                <a:gd name="T8" fmla="*/ 35 w 70"/>
                <a:gd name="T9" fmla="*/ 0 h 70"/>
                <a:gd name="T10" fmla="*/ 29 w 70"/>
                <a:gd name="T11" fmla="*/ 56 h 70"/>
                <a:gd name="T12" fmla="*/ 14 w 70"/>
                <a:gd name="T13" fmla="*/ 38 h 70"/>
                <a:gd name="T14" fmla="*/ 21 w 70"/>
                <a:gd name="T15" fmla="*/ 31 h 70"/>
                <a:gd name="T16" fmla="*/ 29 w 70"/>
                <a:gd name="T17" fmla="*/ 41 h 70"/>
                <a:gd name="T18" fmla="*/ 54 w 70"/>
                <a:gd name="T19" fmla="*/ 21 h 70"/>
                <a:gd name="T20" fmla="*/ 57 w 70"/>
                <a:gd name="T21" fmla="*/ 24 h 70"/>
                <a:gd name="T22" fmla="*/ 29 w 70"/>
                <a:gd name="T23" fmla="*/ 56 h 7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</a:cxnLst>
              <a:rect l="0" t="0" r="r" b="b"/>
              <a:pathLst>
                <a:path w="70" h="70">
                  <a:moveTo>
                    <a:pt x="35" y="0"/>
                  </a:moveTo>
                  <a:cubicBezTo>
                    <a:pt x="16" y="0"/>
                    <a:pt x="0" y="16"/>
                    <a:pt x="0" y="35"/>
                  </a:cubicBezTo>
                  <a:cubicBezTo>
                    <a:pt x="0" y="54"/>
                    <a:pt x="16" y="70"/>
                    <a:pt x="35" y="70"/>
                  </a:cubicBezTo>
                  <a:cubicBezTo>
                    <a:pt x="54" y="70"/>
                    <a:pt x="70" y="54"/>
                    <a:pt x="70" y="35"/>
                  </a:cubicBezTo>
                  <a:cubicBezTo>
                    <a:pt x="70" y="16"/>
                    <a:pt x="54" y="0"/>
                    <a:pt x="35" y="0"/>
                  </a:cubicBezTo>
                  <a:close/>
                  <a:moveTo>
                    <a:pt x="29" y="56"/>
                  </a:moveTo>
                  <a:cubicBezTo>
                    <a:pt x="14" y="38"/>
                    <a:pt x="14" y="38"/>
                    <a:pt x="14" y="38"/>
                  </a:cubicBezTo>
                  <a:cubicBezTo>
                    <a:pt x="21" y="31"/>
                    <a:pt x="21" y="31"/>
                    <a:pt x="21" y="31"/>
                  </a:cubicBezTo>
                  <a:cubicBezTo>
                    <a:pt x="29" y="41"/>
                    <a:pt x="29" y="41"/>
                    <a:pt x="29" y="41"/>
                  </a:cubicBezTo>
                  <a:cubicBezTo>
                    <a:pt x="54" y="21"/>
                    <a:pt x="54" y="21"/>
                    <a:pt x="54" y="21"/>
                  </a:cubicBezTo>
                  <a:cubicBezTo>
                    <a:pt x="57" y="24"/>
                    <a:pt x="57" y="24"/>
                    <a:pt x="57" y="24"/>
                  </a:cubicBezTo>
                  <a:lnTo>
                    <a:pt x="29" y="5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59" name="Freeform 158">
              <a:extLst>
                <a:ext uri="{FF2B5EF4-FFF2-40B4-BE49-F238E27FC236}">
                  <a16:creationId xmlns:a16="http://schemas.microsoft.com/office/drawing/2014/main" id="{926867DA-39D6-4079-B5FD-9C517A19A0C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486" y="2874"/>
              <a:ext cx="105" cy="120"/>
            </a:xfrm>
            <a:custGeom>
              <a:avLst/>
              <a:gdLst>
                <a:gd name="T0" fmla="*/ 55 w 86"/>
                <a:gd name="T1" fmla="*/ 14 h 98"/>
                <a:gd name="T2" fmla="*/ 55 w 86"/>
                <a:gd name="T3" fmla="*/ 27 h 98"/>
                <a:gd name="T4" fmla="*/ 65 w 86"/>
                <a:gd name="T5" fmla="*/ 33 h 98"/>
                <a:gd name="T6" fmla="*/ 74 w 86"/>
                <a:gd name="T7" fmla="*/ 55 h 98"/>
                <a:gd name="T8" fmla="*/ 65 w 86"/>
                <a:gd name="T9" fmla="*/ 76 h 98"/>
                <a:gd name="T10" fmla="*/ 43 w 86"/>
                <a:gd name="T11" fmla="*/ 85 h 98"/>
                <a:gd name="T12" fmla="*/ 22 w 86"/>
                <a:gd name="T13" fmla="*/ 76 h 98"/>
                <a:gd name="T14" fmla="*/ 13 w 86"/>
                <a:gd name="T15" fmla="*/ 55 h 98"/>
                <a:gd name="T16" fmla="*/ 22 w 86"/>
                <a:gd name="T17" fmla="*/ 33 h 98"/>
                <a:gd name="T18" fmla="*/ 31 w 86"/>
                <a:gd name="T19" fmla="*/ 27 h 98"/>
                <a:gd name="T20" fmla="*/ 31 w 86"/>
                <a:gd name="T21" fmla="*/ 14 h 98"/>
                <a:gd name="T22" fmla="*/ 0 w 86"/>
                <a:gd name="T23" fmla="*/ 55 h 98"/>
                <a:gd name="T24" fmla="*/ 43 w 86"/>
                <a:gd name="T25" fmla="*/ 98 h 98"/>
                <a:gd name="T26" fmla="*/ 86 w 86"/>
                <a:gd name="T27" fmla="*/ 55 h 98"/>
                <a:gd name="T28" fmla="*/ 55 w 86"/>
                <a:gd name="T29" fmla="*/ 14 h 98"/>
                <a:gd name="T30" fmla="*/ 37 w 86"/>
                <a:gd name="T31" fmla="*/ 0 h 98"/>
                <a:gd name="T32" fmla="*/ 49 w 86"/>
                <a:gd name="T33" fmla="*/ 0 h 98"/>
                <a:gd name="T34" fmla="*/ 49 w 86"/>
                <a:gd name="T35" fmla="*/ 49 h 98"/>
                <a:gd name="T36" fmla="*/ 37 w 86"/>
                <a:gd name="T37" fmla="*/ 49 h 98"/>
                <a:gd name="T38" fmla="*/ 37 w 86"/>
                <a:gd name="T39" fmla="*/ 0 h 9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</a:cxnLst>
              <a:rect l="0" t="0" r="r" b="b"/>
              <a:pathLst>
                <a:path w="86" h="98">
                  <a:moveTo>
                    <a:pt x="55" y="14"/>
                  </a:moveTo>
                  <a:cubicBezTo>
                    <a:pt x="55" y="27"/>
                    <a:pt x="55" y="27"/>
                    <a:pt x="55" y="27"/>
                  </a:cubicBezTo>
                  <a:cubicBezTo>
                    <a:pt x="59" y="28"/>
                    <a:pt x="62" y="30"/>
                    <a:pt x="65" y="33"/>
                  </a:cubicBezTo>
                  <a:cubicBezTo>
                    <a:pt x="71" y="39"/>
                    <a:pt x="74" y="47"/>
                    <a:pt x="74" y="55"/>
                  </a:cubicBezTo>
                  <a:cubicBezTo>
                    <a:pt x="74" y="63"/>
                    <a:pt x="71" y="71"/>
                    <a:pt x="65" y="76"/>
                  </a:cubicBezTo>
                  <a:cubicBezTo>
                    <a:pt x="59" y="82"/>
                    <a:pt x="51" y="85"/>
                    <a:pt x="43" y="85"/>
                  </a:cubicBezTo>
                  <a:cubicBezTo>
                    <a:pt x="35" y="85"/>
                    <a:pt x="27" y="82"/>
                    <a:pt x="22" y="76"/>
                  </a:cubicBezTo>
                  <a:cubicBezTo>
                    <a:pt x="16" y="71"/>
                    <a:pt x="13" y="63"/>
                    <a:pt x="13" y="55"/>
                  </a:cubicBezTo>
                  <a:cubicBezTo>
                    <a:pt x="13" y="47"/>
                    <a:pt x="16" y="39"/>
                    <a:pt x="22" y="33"/>
                  </a:cubicBezTo>
                  <a:cubicBezTo>
                    <a:pt x="24" y="30"/>
                    <a:pt x="27" y="28"/>
                    <a:pt x="31" y="27"/>
                  </a:cubicBezTo>
                  <a:cubicBezTo>
                    <a:pt x="31" y="14"/>
                    <a:pt x="31" y="14"/>
                    <a:pt x="31" y="14"/>
                  </a:cubicBezTo>
                  <a:cubicBezTo>
                    <a:pt x="13" y="19"/>
                    <a:pt x="0" y="35"/>
                    <a:pt x="0" y="55"/>
                  </a:cubicBezTo>
                  <a:cubicBezTo>
                    <a:pt x="0" y="78"/>
                    <a:pt x="20" y="98"/>
                    <a:pt x="43" y="98"/>
                  </a:cubicBezTo>
                  <a:cubicBezTo>
                    <a:pt x="67" y="98"/>
                    <a:pt x="86" y="78"/>
                    <a:pt x="86" y="55"/>
                  </a:cubicBezTo>
                  <a:cubicBezTo>
                    <a:pt x="86" y="35"/>
                    <a:pt x="73" y="19"/>
                    <a:pt x="55" y="14"/>
                  </a:cubicBezTo>
                  <a:close/>
                  <a:moveTo>
                    <a:pt x="37" y="0"/>
                  </a:moveTo>
                  <a:cubicBezTo>
                    <a:pt x="49" y="0"/>
                    <a:pt x="49" y="0"/>
                    <a:pt x="49" y="0"/>
                  </a:cubicBezTo>
                  <a:cubicBezTo>
                    <a:pt x="49" y="49"/>
                    <a:pt x="49" y="49"/>
                    <a:pt x="49" y="49"/>
                  </a:cubicBezTo>
                  <a:cubicBezTo>
                    <a:pt x="37" y="49"/>
                    <a:pt x="37" y="49"/>
                    <a:pt x="37" y="49"/>
                  </a:cubicBezTo>
                  <a:lnTo>
                    <a:pt x="37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0" name="Freeform 159">
              <a:extLst>
                <a:ext uri="{FF2B5EF4-FFF2-40B4-BE49-F238E27FC236}">
                  <a16:creationId xmlns:a16="http://schemas.microsoft.com/office/drawing/2014/main" id="{9F85BC48-C6F0-4210-A1D3-D904F1B1AF7B}"/>
                </a:ext>
              </a:extLst>
            </p:cNvPr>
            <p:cNvSpPr>
              <a:spLocks/>
            </p:cNvSpPr>
            <p:nvPr/>
          </p:nvSpPr>
          <p:spPr bwMode="auto">
            <a:xfrm>
              <a:off x="3354" y="2998"/>
              <a:ext cx="143" cy="118"/>
            </a:xfrm>
            <a:custGeom>
              <a:avLst/>
              <a:gdLst>
                <a:gd name="T0" fmla="*/ 57 w 116"/>
                <a:gd name="T1" fmla="*/ 1 h 96"/>
                <a:gd name="T2" fmla="*/ 48 w 116"/>
                <a:gd name="T3" fmla="*/ 8 h 96"/>
                <a:gd name="T4" fmla="*/ 55 w 116"/>
                <a:gd name="T5" fmla="*/ 18 h 96"/>
                <a:gd name="T6" fmla="*/ 85 w 116"/>
                <a:gd name="T7" fmla="*/ 22 h 96"/>
                <a:gd name="T8" fmla="*/ 5 w 116"/>
                <a:gd name="T9" fmla="*/ 81 h 96"/>
                <a:gd name="T10" fmla="*/ 3 w 116"/>
                <a:gd name="T11" fmla="*/ 93 h 96"/>
                <a:gd name="T12" fmla="*/ 8 w 116"/>
                <a:gd name="T13" fmla="*/ 96 h 96"/>
                <a:gd name="T14" fmla="*/ 15 w 116"/>
                <a:gd name="T15" fmla="*/ 95 h 96"/>
                <a:gd name="T16" fmla="*/ 95 w 116"/>
                <a:gd name="T17" fmla="*/ 36 h 96"/>
                <a:gd name="T18" fmla="*/ 90 w 116"/>
                <a:gd name="T19" fmla="*/ 66 h 96"/>
                <a:gd name="T20" fmla="*/ 97 w 116"/>
                <a:gd name="T21" fmla="*/ 76 h 96"/>
                <a:gd name="T22" fmla="*/ 107 w 116"/>
                <a:gd name="T23" fmla="*/ 69 h 96"/>
                <a:gd name="T24" fmla="*/ 116 w 116"/>
                <a:gd name="T25" fmla="*/ 10 h 96"/>
                <a:gd name="T26" fmla="*/ 57 w 116"/>
                <a:gd name="T27" fmla="*/ 1 h 9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</a:cxnLst>
              <a:rect l="0" t="0" r="r" b="b"/>
              <a:pathLst>
                <a:path w="116" h="96">
                  <a:moveTo>
                    <a:pt x="57" y="1"/>
                  </a:moveTo>
                  <a:cubicBezTo>
                    <a:pt x="53" y="0"/>
                    <a:pt x="48" y="3"/>
                    <a:pt x="48" y="8"/>
                  </a:cubicBezTo>
                  <a:cubicBezTo>
                    <a:pt x="47" y="12"/>
                    <a:pt x="50" y="17"/>
                    <a:pt x="55" y="18"/>
                  </a:cubicBezTo>
                  <a:cubicBezTo>
                    <a:pt x="85" y="22"/>
                    <a:pt x="85" y="22"/>
                    <a:pt x="85" y="22"/>
                  </a:cubicBezTo>
                  <a:cubicBezTo>
                    <a:pt x="5" y="81"/>
                    <a:pt x="5" y="81"/>
                    <a:pt x="5" y="81"/>
                  </a:cubicBezTo>
                  <a:cubicBezTo>
                    <a:pt x="1" y="84"/>
                    <a:pt x="0" y="89"/>
                    <a:pt x="3" y="93"/>
                  </a:cubicBezTo>
                  <a:cubicBezTo>
                    <a:pt x="4" y="95"/>
                    <a:pt x="6" y="96"/>
                    <a:pt x="8" y="96"/>
                  </a:cubicBezTo>
                  <a:cubicBezTo>
                    <a:pt x="10" y="96"/>
                    <a:pt x="13" y="96"/>
                    <a:pt x="15" y="95"/>
                  </a:cubicBezTo>
                  <a:cubicBezTo>
                    <a:pt x="95" y="36"/>
                    <a:pt x="95" y="36"/>
                    <a:pt x="95" y="36"/>
                  </a:cubicBezTo>
                  <a:cubicBezTo>
                    <a:pt x="90" y="66"/>
                    <a:pt x="90" y="66"/>
                    <a:pt x="90" y="66"/>
                  </a:cubicBezTo>
                  <a:cubicBezTo>
                    <a:pt x="90" y="71"/>
                    <a:pt x="93" y="75"/>
                    <a:pt x="97" y="76"/>
                  </a:cubicBezTo>
                  <a:cubicBezTo>
                    <a:pt x="102" y="76"/>
                    <a:pt x="106" y="73"/>
                    <a:pt x="107" y="69"/>
                  </a:cubicBezTo>
                  <a:cubicBezTo>
                    <a:pt x="116" y="10"/>
                    <a:pt x="116" y="10"/>
                    <a:pt x="116" y="10"/>
                  </a:cubicBezTo>
                  <a:lnTo>
                    <a:pt x="57" y="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1" name="Freeform 160">
              <a:extLst>
                <a:ext uri="{FF2B5EF4-FFF2-40B4-BE49-F238E27FC236}">
                  <a16:creationId xmlns:a16="http://schemas.microsoft.com/office/drawing/2014/main" id="{8F65B313-83F7-4F7D-A1D8-808F8C279BD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672" y="2822"/>
              <a:ext cx="123" cy="130"/>
            </a:xfrm>
            <a:custGeom>
              <a:avLst/>
              <a:gdLst>
                <a:gd name="T0" fmla="*/ 90 w 100"/>
                <a:gd name="T1" fmla="*/ 0 h 106"/>
                <a:gd name="T2" fmla="*/ 10 w 100"/>
                <a:gd name="T3" fmla="*/ 0 h 106"/>
                <a:gd name="T4" fmla="*/ 0 w 100"/>
                <a:gd name="T5" fmla="*/ 10 h 106"/>
                <a:gd name="T6" fmla="*/ 0 w 100"/>
                <a:gd name="T7" fmla="*/ 96 h 106"/>
                <a:gd name="T8" fmla="*/ 10 w 100"/>
                <a:gd name="T9" fmla="*/ 106 h 106"/>
                <a:gd name="T10" fmla="*/ 90 w 100"/>
                <a:gd name="T11" fmla="*/ 106 h 106"/>
                <a:gd name="T12" fmla="*/ 100 w 100"/>
                <a:gd name="T13" fmla="*/ 96 h 106"/>
                <a:gd name="T14" fmla="*/ 100 w 100"/>
                <a:gd name="T15" fmla="*/ 10 h 106"/>
                <a:gd name="T16" fmla="*/ 90 w 100"/>
                <a:gd name="T17" fmla="*/ 0 h 106"/>
                <a:gd name="T18" fmla="*/ 86 w 100"/>
                <a:gd name="T19" fmla="*/ 93 h 106"/>
                <a:gd name="T20" fmla="*/ 13 w 100"/>
                <a:gd name="T21" fmla="*/ 93 h 106"/>
                <a:gd name="T22" fmla="*/ 13 w 100"/>
                <a:gd name="T23" fmla="*/ 13 h 106"/>
                <a:gd name="T24" fmla="*/ 86 w 100"/>
                <a:gd name="T25" fmla="*/ 13 h 106"/>
                <a:gd name="T26" fmla="*/ 86 w 100"/>
                <a:gd name="T27" fmla="*/ 93 h 106"/>
                <a:gd name="T28" fmla="*/ 26 w 100"/>
                <a:gd name="T29" fmla="*/ 47 h 106"/>
                <a:gd name="T30" fmla="*/ 73 w 100"/>
                <a:gd name="T31" fmla="*/ 47 h 106"/>
                <a:gd name="T32" fmla="*/ 73 w 100"/>
                <a:gd name="T33" fmla="*/ 53 h 106"/>
                <a:gd name="T34" fmla="*/ 26 w 100"/>
                <a:gd name="T35" fmla="*/ 53 h 106"/>
                <a:gd name="T36" fmla="*/ 26 w 100"/>
                <a:gd name="T37" fmla="*/ 47 h 106"/>
                <a:gd name="T38" fmla="*/ 26 w 100"/>
                <a:gd name="T39" fmla="*/ 60 h 106"/>
                <a:gd name="T40" fmla="*/ 73 w 100"/>
                <a:gd name="T41" fmla="*/ 60 h 106"/>
                <a:gd name="T42" fmla="*/ 73 w 100"/>
                <a:gd name="T43" fmla="*/ 66 h 106"/>
                <a:gd name="T44" fmla="*/ 26 w 100"/>
                <a:gd name="T45" fmla="*/ 66 h 106"/>
                <a:gd name="T46" fmla="*/ 26 w 100"/>
                <a:gd name="T47" fmla="*/ 60 h 106"/>
                <a:gd name="T48" fmla="*/ 26 w 100"/>
                <a:gd name="T49" fmla="*/ 73 h 106"/>
                <a:gd name="T50" fmla="*/ 73 w 100"/>
                <a:gd name="T51" fmla="*/ 73 h 106"/>
                <a:gd name="T52" fmla="*/ 73 w 100"/>
                <a:gd name="T53" fmla="*/ 80 h 106"/>
                <a:gd name="T54" fmla="*/ 26 w 100"/>
                <a:gd name="T55" fmla="*/ 80 h 106"/>
                <a:gd name="T56" fmla="*/ 26 w 100"/>
                <a:gd name="T57" fmla="*/ 73 h 106"/>
                <a:gd name="T58" fmla="*/ 26 w 100"/>
                <a:gd name="T59" fmla="*/ 33 h 106"/>
                <a:gd name="T60" fmla="*/ 73 w 100"/>
                <a:gd name="T61" fmla="*/ 33 h 106"/>
                <a:gd name="T62" fmla="*/ 73 w 100"/>
                <a:gd name="T63" fmla="*/ 40 h 106"/>
                <a:gd name="T64" fmla="*/ 26 w 100"/>
                <a:gd name="T65" fmla="*/ 40 h 106"/>
                <a:gd name="T66" fmla="*/ 26 w 100"/>
                <a:gd name="T67" fmla="*/ 33 h 1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100" h="106">
                  <a:moveTo>
                    <a:pt x="90" y="0"/>
                  </a:moveTo>
                  <a:cubicBezTo>
                    <a:pt x="10" y="0"/>
                    <a:pt x="10" y="0"/>
                    <a:pt x="10" y="0"/>
                  </a:cubicBezTo>
                  <a:cubicBezTo>
                    <a:pt x="4" y="0"/>
                    <a:pt x="0" y="4"/>
                    <a:pt x="0" y="10"/>
                  </a:cubicBezTo>
                  <a:cubicBezTo>
                    <a:pt x="0" y="96"/>
                    <a:pt x="0" y="96"/>
                    <a:pt x="0" y="96"/>
                  </a:cubicBezTo>
                  <a:cubicBezTo>
                    <a:pt x="0" y="102"/>
                    <a:pt x="4" y="106"/>
                    <a:pt x="10" y="106"/>
                  </a:cubicBezTo>
                  <a:cubicBezTo>
                    <a:pt x="90" y="106"/>
                    <a:pt x="90" y="106"/>
                    <a:pt x="90" y="106"/>
                  </a:cubicBezTo>
                  <a:cubicBezTo>
                    <a:pt x="95" y="106"/>
                    <a:pt x="100" y="102"/>
                    <a:pt x="100" y="96"/>
                  </a:cubicBezTo>
                  <a:cubicBezTo>
                    <a:pt x="100" y="10"/>
                    <a:pt x="100" y="10"/>
                    <a:pt x="100" y="10"/>
                  </a:cubicBezTo>
                  <a:cubicBezTo>
                    <a:pt x="100" y="4"/>
                    <a:pt x="95" y="0"/>
                    <a:pt x="90" y="0"/>
                  </a:cubicBezTo>
                  <a:close/>
                  <a:moveTo>
                    <a:pt x="86" y="93"/>
                  </a:moveTo>
                  <a:cubicBezTo>
                    <a:pt x="13" y="93"/>
                    <a:pt x="13" y="93"/>
                    <a:pt x="13" y="93"/>
                  </a:cubicBezTo>
                  <a:cubicBezTo>
                    <a:pt x="13" y="13"/>
                    <a:pt x="13" y="13"/>
                    <a:pt x="13" y="13"/>
                  </a:cubicBezTo>
                  <a:cubicBezTo>
                    <a:pt x="86" y="13"/>
                    <a:pt x="86" y="13"/>
                    <a:pt x="86" y="13"/>
                  </a:cubicBezTo>
                  <a:lnTo>
                    <a:pt x="86" y="93"/>
                  </a:lnTo>
                  <a:close/>
                  <a:moveTo>
                    <a:pt x="26" y="47"/>
                  </a:moveTo>
                  <a:cubicBezTo>
                    <a:pt x="73" y="47"/>
                    <a:pt x="73" y="47"/>
                    <a:pt x="73" y="47"/>
                  </a:cubicBezTo>
                  <a:cubicBezTo>
                    <a:pt x="73" y="53"/>
                    <a:pt x="73" y="53"/>
                    <a:pt x="73" y="53"/>
                  </a:cubicBezTo>
                  <a:cubicBezTo>
                    <a:pt x="26" y="53"/>
                    <a:pt x="26" y="53"/>
                    <a:pt x="26" y="53"/>
                  </a:cubicBezTo>
                  <a:lnTo>
                    <a:pt x="26" y="47"/>
                  </a:lnTo>
                  <a:close/>
                  <a:moveTo>
                    <a:pt x="26" y="60"/>
                  </a:moveTo>
                  <a:cubicBezTo>
                    <a:pt x="73" y="60"/>
                    <a:pt x="73" y="60"/>
                    <a:pt x="73" y="60"/>
                  </a:cubicBezTo>
                  <a:cubicBezTo>
                    <a:pt x="73" y="66"/>
                    <a:pt x="73" y="66"/>
                    <a:pt x="73" y="66"/>
                  </a:cubicBezTo>
                  <a:cubicBezTo>
                    <a:pt x="26" y="66"/>
                    <a:pt x="26" y="66"/>
                    <a:pt x="26" y="66"/>
                  </a:cubicBezTo>
                  <a:lnTo>
                    <a:pt x="26" y="60"/>
                  </a:lnTo>
                  <a:close/>
                  <a:moveTo>
                    <a:pt x="26" y="73"/>
                  </a:moveTo>
                  <a:cubicBezTo>
                    <a:pt x="73" y="73"/>
                    <a:pt x="73" y="73"/>
                    <a:pt x="73" y="73"/>
                  </a:cubicBezTo>
                  <a:cubicBezTo>
                    <a:pt x="73" y="80"/>
                    <a:pt x="73" y="80"/>
                    <a:pt x="73" y="80"/>
                  </a:cubicBezTo>
                  <a:cubicBezTo>
                    <a:pt x="26" y="80"/>
                    <a:pt x="26" y="80"/>
                    <a:pt x="26" y="80"/>
                  </a:cubicBezTo>
                  <a:lnTo>
                    <a:pt x="26" y="73"/>
                  </a:lnTo>
                  <a:close/>
                  <a:moveTo>
                    <a:pt x="26" y="33"/>
                  </a:moveTo>
                  <a:cubicBezTo>
                    <a:pt x="73" y="33"/>
                    <a:pt x="73" y="33"/>
                    <a:pt x="73" y="33"/>
                  </a:cubicBezTo>
                  <a:cubicBezTo>
                    <a:pt x="73" y="40"/>
                    <a:pt x="73" y="40"/>
                    <a:pt x="73" y="40"/>
                  </a:cubicBezTo>
                  <a:cubicBezTo>
                    <a:pt x="26" y="40"/>
                    <a:pt x="26" y="40"/>
                    <a:pt x="26" y="40"/>
                  </a:cubicBezTo>
                  <a:lnTo>
                    <a:pt x="26" y="3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2" name="Freeform 161">
              <a:extLst>
                <a:ext uri="{FF2B5EF4-FFF2-40B4-BE49-F238E27FC236}">
                  <a16:creationId xmlns:a16="http://schemas.microsoft.com/office/drawing/2014/main" id="{4DC0237A-0AEF-45B6-B831-0A0C13D885A2}"/>
                </a:ext>
              </a:extLst>
            </p:cNvPr>
            <p:cNvSpPr>
              <a:spLocks/>
            </p:cNvSpPr>
            <p:nvPr/>
          </p:nvSpPr>
          <p:spPr bwMode="auto">
            <a:xfrm>
              <a:off x="3827" y="2838"/>
              <a:ext cx="140" cy="140"/>
            </a:xfrm>
            <a:custGeom>
              <a:avLst/>
              <a:gdLst>
                <a:gd name="T0" fmla="*/ 86 w 114"/>
                <a:gd name="T1" fmla="*/ 72 h 114"/>
                <a:gd name="T2" fmla="*/ 66 w 114"/>
                <a:gd name="T3" fmla="*/ 52 h 114"/>
                <a:gd name="T4" fmla="*/ 114 w 114"/>
                <a:gd name="T5" fmla="*/ 16 h 114"/>
                <a:gd name="T6" fmla="*/ 100 w 114"/>
                <a:gd name="T7" fmla="*/ 2 h 114"/>
                <a:gd name="T8" fmla="*/ 40 w 114"/>
                <a:gd name="T9" fmla="*/ 26 h 114"/>
                <a:gd name="T10" fmla="*/ 21 w 114"/>
                <a:gd name="T11" fmla="*/ 7 h 114"/>
                <a:gd name="T12" fmla="*/ 4 w 114"/>
                <a:gd name="T13" fmla="*/ 4 h 114"/>
                <a:gd name="T14" fmla="*/ 7 w 114"/>
                <a:gd name="T15" fmla="*/ 21 h 114"/>
                <a:gd name="T16" fmla="*/ 26 w 114"/>
                <a:gd name="T17" fmla="*/ 40 h 114"/>
                <a:gd name="T18" fmla="*/ 2 w 114"/>
                <a:gd name="T19" fmla="*/ 100 h 114"/>
                <a:gd name="T20" fmla="*/ 16 w 114"/>
                <a:gd name="T21" fmla="*/ 114 h 114"/>
                <a:gd name="T22" fmla="*/ 52 w 114"/>
                <a:gd name="T23" fmla="*/ 66 h 114"/>
                <a:gd name="T24" fmla="*/ 72 w 114"/>
                <a:gd name="T25" fmla="*/ 86 h 114"/>
                <a:gd name="T26" fmla="*/ 72 w 114"/>
                <a:gd name="T27" fmla="*/ 114 h 114"/>
                <a:gd name="T28" fmla="*/ 86 w 114"/>
                <a:gd name="T29" fmla="*/ 114 h 114"/>
                <a:gd name="T30" fmla="*/ 93 w 114"/>
                <a:gd name="T31" fmla="*/ 93 h 114"/>
                <a:gd name="T32" fmla="*/ 114 w 114"/>
                <a:gd name="T33" fmla="*/ 86 h 114"/>
                <a:gd name="T34" fmla="*/ 114 w 114"/>
                <a:gd name="T35" fmla="*/ 72 h 114"/>
                <a:gd name="T36" fmla="*/ 86 w 114"/>
                <a:gd name="T37" fmla="*/ 72 h 11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</a:cxnLst>
              <a:rect l="0" t="0" r="r" b="b"/>
              <a:pathLst>
                <a:path w="114" h="114">
                  <a:moveTo>
                    <a:pt x="86" y="72"/>
                  </a:moveTo>
                  <a:cubicBezTo>
                    <a:pt x="66" y="52"/>
                    <a:pt x="66" y="52"/>
                    <a:pt x="66" y="52"/>
                  </a:cubicBezTo>
                  <a:cubicBezTo>
                    <a:pt x="114" y="16"/>
                    <a:pt x="114" y="16"/>
                    <a:pt x="114" y="16"/>
                  </a:cubicBezTo>
                  <a:cubicBezTo>
                    <a:pt x="100" y="2"/>
                    <a:pt x="100" y="2"/>
                    <a:pt x="100" y="2"/>
                  </a:cubicBezTo>
                  <a:cubicBezTo>
                    <a:pt x="40" y="26"/>
                    <a:pt x="40" y="26"/>
                    <a:pt x="40" y="26"/>
                  </a:cubicBezTo>
                  <a:cubicBezTo>
                    <a:pt x="21" y="7"/>
                    <a:pt x="21" y="7"/>
                    <a:pt x="21" y="7"/>
                  </a:cubicBezTo>
                  <a:cubicBezTo>
                    <a:pt x="16" y="2"/>
                    <a:pt x="8" y="0"/>
                    <a:pt x="4" y="4"/>
                  </a:cubicBezTo>
                  <a:cubicBezTo>
                    <a:pt x="0" y="8"/>
                    <a:pt x="2" y="16"/>
                    <a:pt x="7" y="21"/>
                  </a:cubicBezTo>
                  <a:cubicBezTo>
                    <a:pt x="26" y="40"/>
                    <a:pt x="26" y="40"/>
                    <a:pt x="26" y="40"/>
                  </a:cubicBezTo>
                  <a:cubicBezTo>
                    <a:pt x="2" y="100"/>
                    <a:pt x="2" y="100"/>
                    <a:pt x="2" y="100"/>
                  </a:cubicBezTo>
                  <a:cubicBezTo>
                    <a:pt x="16" y="114"/>
                    <a:pt x="16" y="114"/>
                    <a:pt x="16" y="114"/>
                  </a:cubicBezTo>
                  <a:cubicBezTo>
                    <a:pt x="52" y="66"/>
                    <a:pt x="52" y="66"/>
                    <a:pt x="52" y="66"/>
                  </a:cubicBezTo>
                  <a:cubicBezTo>
                    <a:pt x="72" y="86"/>
                    <a:pt x="72" y="86"/>
                    <a:pt x="72" y="86"/>
                  </a:cubicBezTo>
                  <a:cubicBezTo>
                    <a:pt x="72" y="114"/>
                    <a:pt x="72" y="114"/>
                    <a:pt x="72" y="114"/>
                  </a:cubicBezTo>
                  <a:cubicBezTo>
                    <a:pt x="86" y="114"/>
                    <a:pt x="86" y="114"/>
                    <a:pt x="86" y="114"/>
                  </a:cubicBezTo>
                  <a:cubicBezTo>
                    <a:pt x="93" y="93"/>
                    <a:pt x="93" y="93"/>
                    <a:pt x="93" y="93"/>
                  </a:cubicBezTo>
                  <a:cubicBezTo>
                    <a:pt x="114" y="86"/>
                    <a:pt x="114" y="86"/>
                    <a:pt x="114" y="86"/>
                  </a:cubicBezTo>
                  <a:cubicBezTo>
                    <a:pt x="114" y="72"/>
                    <a:pt x="114" y="72"/>
                    <a:pt x="114" y="72"/>
                  </a:cubicBezTo>
                  <a:cubicBezTo>
                    <a:pt x="86" y="72"/>
                    <a:pt x="86" y="72"/>
                    <a:pt x="86" y="72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3" name="Freeform 162">
              <a:extLst>
                <a:ext uri="{FF2B5EF4-FFF2-40B4-BE49-F238E27FC236}">
                  <a16:creationId xmlns:a16="http://schemas.microsoft.com/office/drawing/2014/main" id="{A091BAFE-DA7C-48F1-A0A7-04E7895474FC}"/>
                </a:ext>
              </a:extLst>
            </p:cNvPr>
            <p:cNvSpPr>
              <a:spLocks/>
            </p:cNvSpPr>
            <p:nvPr/>
          </p:nvSpPr>
          <p:spPr bwMode="auto">
            <a:xfrm>
              <a:off x="3836" y="3011"/>
              <a:ext cx="132" cy="109"/>
            </a:xfrm>
            <a:custGeom>
              <a:avLst/>
              <a:gdLst>
                <a:gd name="T0" fmla="*/ 108 w 108"/>
                <a:gd name="T1" fmla="*/ 10 h 88"/>
                <a:gd name="T2" fmla="*/ 96 w 108"/>
                <a:gd name="T3" fmla="*/ 14 h 88"/>
                <a:gd name="T4" fmla="*/ 105 w 108"/>
                <a:gd name="T5" fmla="*/ 2 h 88"/>
                <a:gd name="T6" fmla="*/ 91 w 108"/>
                <a:gd name="T7" fmla="*/ 7 h 88"/>
                <a:gd name="T8" fmla="*/ 75 w 108"/>
                <a:gd name="T9" fmla="*/ 0 h 88"/>
                <a:gd name="T10" fmla="*/ 53 w 108"/>
                <a:gd name="T11" fmla="*/ 22 h 88"/>
                <a:gd name="T12" fmla="*/ 54 w 108"/>
                <a:gd name="T13" fmla="*/ 27 h 88"/>
                <a:gd name="T14" fmla="*/ 8 w 108"/>
                <a:gd name="T15" fmla="*/ 4 h 88"/>
                <a:gd name="T16" fmla="*/ 5 w 108"/>
                <a:gd name="T17" fmla="*/ 15 h 88"/>
                <a:gd name="T18" fmla="*/ 15 w 108"/>
                <a:gd name="T19" fmla="*/ 34 h 88"/>
                <a:gd name="T20" fmla="*/ 5 w 108"/>
                <a:gd name="T21" fmla="*/ 31 h 88"/>
                <a:gd name="T22" fmla="*/ 5 w 108"/>
                <a:gd name="T23" fmla="*/ 31 h 88"/>
                <a:gd name="T24" fmla="*/ 23 w 108"/>
                <a:gd name="T25" fmla="*/ 53 h 88"/>
                <a:gd name="T26" fmla="*/ 17 w 108"/>
                <a:gd name="T27" fmla="*/ 54 h 88"/>
                <a:gd name="T28" fmla="*/ 13 w 108"/>
                <a:gd name="T29" fmla="*/ 53 h 88"/>
                <a:gd name="T30" fmla="*/ 33 w 108"/>
                <a:gd name="T31" fmla="*/ 69 h 88"/>
                <a:gd name="T32" fmla="*/ 6 w 108"/>
                <a:gd name="T33" fmla="*/ 78 h 88"/>
                <a:gd name="T34" fmla="*/ 0 w 108"/>
                <a:gd name="T35" fmla="*/ 78 h 88"/>
                <a:gd name="T36" fmla="*/ 34 w 108"/>
                <a:gd name="T37" fmla="*/ 88 h 88"/>
                <a:gd name="T38" fmla="*/ 97 w 108"/>
                <a:gd name="T39" fmla="*/ 25 h 88"/>
                <a:gd name="T40" fmla="*/ 97 w 108"/>
                <a:gd name="T41" fmla="*/ 22 h 88"/>
                <a:gd name="T42" fmla="*/ 108 w 108"/>
                <a:gd name="T43" fmla="*/ 10 h 8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108" h="88">
                  <a:moveTo>
                    <a:pt x="108" y="10"/>
                  </a:moveTo>
                  <a:cubicBezTo>
                    <a:pt x="104" y="12"/>
                    <a:pt x="100" y="13"/>
                    <a:pt x="96" y="14"/>
                  </a:cubicBezTo>
                  <a:cubicBezTo>
                    <a:pt x="100" y="11"/>
                    <a:pt x="104" y="7"/>
                    <a:pt x="105" y="2"/>
                  </a:cubicBezTo>
                  <a:cubicBezTo>
                    <a:pt x="101" y="4"/>
                    <a:pt x="96" y="6"/>
                    <a:pt x="91" y="7"/>
                  </a:cubicBezTo>
                  <a:cubicBezTo>
                    <a:pt x="87" y="3"/>
                    <a:pt x="81" y="0"/>
                    <a:pt x="75" y="0"/>
                  </a:cubicBezTo>
                  <a:cubicBezTo>
                    <a:pt x="63" y="0"/>
                    <a:pt x="53" y="10"/>
                    <a:pt x="53" y="22"/>
                  </a:cubicBezTo>
                  <a:cubicBezTo>
                    <a:pt x="53" y="24"/>
                    <a:pt x="53" y="26"/>
                    <a:pt x="54" y="27"/>
                  </a:cubicBezTo>
                  <a:cubicBezTo>
                    <a:pt x="35" y="26"/>
                    <a:pt x="19" y="17"/>
                    <a:pt x="8" y="4"/>
                  </a:cubicBezTo>
                  <a:cubicBezTo>
                    <a:pt x="6" y="7"/>
                    <a:pt x="5" y="11"/>
                    <a:pt x="5" y="15"/>
                  </a:cubicBezTo>
                  <a:cubicBezTo>
                    <a:pt x="5" y="23"/>
                    <a:pt x="9" y="30"/>
                    <a:pt x="15" y="34"/>
                  </a:cubicBezTo>
                  <a:cubicBezTo>
                    <a:pt x="11" y="33"/>
                    <a:pt x="8" y="33"/>
                    <a:pt x="5" y="31"/>
                  </a:cubicBezTo>
                  <a:cubicBezTo>
                    <a:pt x="5" y="31"/>
                    <a:pt x="5" y="31"/>
                    <a:pt x="5" y="31"/>
                  </a:cubicBezTo>
                  <a:cubicBezTo>
                    <a:pt x="5" y="42"/>
                    <a:pt x="12" y="51"/>
                    <a:pt x="23" y="53"/>
                  </a:cubicBezTo>
                  <a:cubicBezTo>
                    <a:pt x="21" y="53"/>
                    <a:pt x="19" y="54"/>
                    <a:pt x="17" y="54"/>
                  </a:cubicBezTo>
                  <a:cubicBezTo>
                    <a:pt x="15" y="54"/>
                    <a:pt x="14" y="53"/>
                    <a:pt x="13" y="53"/>
                  </a:cubicBezTo>
                  <a:cubicBezTo>
                    <a:pt x="15" y="62"/>
                    <a:pt x="23" y="68"/>
                    <a:pt x="33" y="69"/>
                  </a:cubicBezTo>
                  <a:cubicBezTo>
                    <a:pt x="26" y="74"/>
                    <a:pt x="16" y="78"/>
                    <a:pt x="6" y="78"/>
                  </a:cubicBezTo>
                  <a:cubicBezTo>
                    <a:pt x="4" y="78"/>
                    <a:pt x="2" y="78"/>
                    <a:pt x="0" y="78"/>
                  </a:cubicBezTo>
                  <a:cubicBezTo>
                    <a:pt x="10" y="84"/>
                    <a:pt x="22" y="88"/>
                    <a:pt x="34" y="88"/>
                  </a:cubicBezTo>
                  <a:cubicBezTo>
                    <a:pt x="75" y="88"/>
                    <a:pt x="97" y="54"/>
                    <a:pt x="97" y="25"/>
                  </a:cubicBezTo>
                  <a:cubicBezTo>
                    <a:pt x="97" y="24"/>
                    <a:pt x="97" y="23"/>
                    <a:pt x="97" y="22"/>
                  </a:cubicBezTo>
                  <a:cubicBezTo>
                    <a:pt x="102" y="19"/>
                    <a:pt x="105" y="15"/>
                    <a:pt x="108" y="1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4" name="Freeform 163">
              <a:extLst>
                <a:ext uri="{FF2B5EF4-FFF2-40B4-BE49-F238E27FC236}">
                  <a16:creationId xmlns:a16="http://schemas.microsoft.com/office/drawing/2014/main" id="{1EA6F401-B73F-4AB9-9A24-67E580249145}"/>
                </a:ext>
              </a:extLst>
            </p:cNvPr>
            <p:cNvSpPr>
              <a:spLocks/>
            </p:cNvSpPr>
            <p:nvPr/>
          </p:nvSpPr>
          <p:spPr bwMode="auto">
            <a:xfrm>
              <a:off x="4032" y="3079"/>
              <a:ext cx="93" cy="97"/>
            </a:xfrm>
            <a:custGeom>
              <a:avLst/>
              <a:gdLst>
                <a:gd name="T0" fmla="*/ 49 w 93"/>
                <a:gd name="T1" fmla="*/ 0 h 97"/>
                <a:gd name="T2" fmla="*/ 49 w 93"/>
                <a:gd name="T3" fmla="*/ 44 h 97"/>
                <a:gd name="T4" fmla="*/ 93 w 93"/>
                <a:gd name="T5" fmla="*/ 0 h 97"/>
                <a:gd name="T6" fmla="*/ 93 w 93"/>
                <a:gd name="T7" fmla="*/ 97 h 97"/>
                <a:gd name="T8" fmla="*/ 49 w 93"/>
                <a:gd name="T9" fmla="*/ 53 h 97"/>
                <a:gd name="T10" fmla="*/ 49 w 93"/>
                <a:gd name="T11" fmla="*/ 97 h 97"/>
                <a:gd name="T12" fmla="*/ 0 w 93"/>
                <a:gd name="T13" fmla="*/ 48 h 97"/>
                <a:gd name="T14" fmla="*/ 49 w 93"/>
                <a:gd name="T15" fmla="*/ 0 h 9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</a:cxnLst>
              <a:rect l="0" t="0" r="r" b="b"/>
              <a:pathLst>
                <a:path w="93" h="97">
                  <a:moveTo>
                    <a:pt x="49" y="0"/>
                  </a:moveTo>
                  <a:lnTo>
                    <a:pt x="49" y="44"/>
                  </a:lnTo>
                  <a:lnTo>
                    <a:pt x="93" y="0"/>
                  </a:lnTo>
                  <a:lnTo>
                    <a:pt x="93" y="97"/>
                  </a:lnTo>
                  <a:lnTo>
                    <a:pt x="49" y="53"/>
                  </a:lnTo>
                  <a:lnTo>
                    <a:pt x="49" y="97"/>
                  </a:lnTo>
                  <a:lnTo>
                    <a:pt x="0" y="48"/>
                  </a:lnTo>
                  <a:lnTo>
                    <a:pt x="49" y="0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5" name="Freeform 164">
              <a:extLst>
                <a:ext uri="{FF2B5EF4-FFF2-40B4-BE49-F238E27FC236}">
                  <a16:creationId xmlns:a16="http://schemas.microsoft.com/office/drawing/2014/main" id="{E7BB7384-F5C3-4A72-A266-43DBFC822907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864" y="3097"/>
              <a:ext cx="140" cy="142"/>
            </a:xfrm>
            <a:custGeom>
              <a:avLst/>
              <a:gdLst>
                <a:gd name="T0" fmla="*/ 0 w 114"/>
                <a:gd name="T1" fmla="*/ 83 h 115"/>
                <a:gd name="T2" fmla="*/ 10 w 114"/>
                <a:gd name="T3" fmla="*/ 94 h 115"/>
                <a:gd name="T4" fmla="*/ 30 w 114"/>
                <a:gd name="T5" fmla="*/ 74 h 115"/>
                <a:gd name="T6" fmla="*/ 41 w 114"/>
                <a:gd name="T7" fmla="*/ 85 h 115"/>
                <a:gd name="T8" fmla="*/ 21 w 114"/>
                <a:gd name="T9" fmla="*/ 105 h 115"/>
                <a:gd name="T10" fmla="*/ 31 w 114"/>
                <a:gd name="T11" fmla="*/ 115 h 115"/>
                <a:gd name="T12" fmla="*/ 51 w 114"/>
                <a:gd name="T13" fmla="*/ 95 h 115"/>
                <a:gd name="T14" fmla="*/ 64 w 114"/>
                <a:gd name="T15" fmla="*/ 108 h 115"/>
                <a:gd name="T16" fmla="*/ 74 w 114"/>
                <a:gd name="T17" fmla="*/ 98 h 115"/>
                <a:gd name="T18" fmla="*/ 17 w 114"/>
                <a:gd name="T19" fmla="*/ 41 h 115"/>
                <a:gd name="T20" fmla="*/ 7 w 114"/>
                <a:gd name="T21" fmla="*/ 51 h 115"/>
                <a:gd name="T22" fmla="*/ 20 w 114"/>
                <a:gd name="T23" fmla="*/ 63 h 115"/>
                <a:gd name="T24" fmla="*/ 0 w 114"/>
                <a:gd name="T25" fmla="*/ 83 h 115"/>
                <a:gd name="T26" fmla="*/ 84 w 114"/>
                <a:gd name="T27" fmla="*/ 31 h 115"/>
                <a:gd name="T28" fmla="*/ 26 w 114"/>
                <a:gd name="T29" fmla="*/ 40 h 115"/>
                <a:gd name="T30" fmla="*/ 75 w 114"/>
                <a:gd name="T31" fmla="*/ 89 h 115"/>
                <a:gd name="T32" fmla="*/ 84 w 114"/>
                <a:gd name="T33" fmla="*/ 31 h 115"/>
                <a:gd name="T34" fmla="*/ 93 w 114"/>
                <a:gd name="T35" fmla="*/ 36 h 115"/>
                <a:gd name="T36" fmla="*/ 79 w 114"/>
                <a:gd name="T37" fmla="*/ 22 h 115"/>
                <a:gd name="T38" fmla="*/ 100 w 114"/>
                <a:gd name="T39" fmla="*/ 0 h 115"/>
                <a:gd name="T40" fmla="*/ 114 w 114"/>
                <a:gd name="T41" fmla="*/ 15 h 115"/>
                <a:gd name="T42" fmla="*/ 93 w 114"/>
                <a:gd name="T43" fmla="*/ 36 h 11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</a:cxnLst>
              <a:rect l="0" t="0" r="r" b="b"/>
              <a:pathLst>
                <a:path w="114" h="115">
                  <a:moveTo>
                    <a:pt x="0" y="83"/>
                  </a:moveTo>
                  <a:cubicBezTo>
                    <a:pt x="10" y="94"/>
                    <a:pt x="10" y="94"/>
                    <a:pt x="10" y="94"/>
                  </a:cubicBezTo>
                  <a:cubicBezTo>
                    <a:pt x="30" y="74"/>
                    <a:pt x="30" y="74"/>
                    <a:pt x="30" y="74"/>
                  </a:cubicBezTo>
                  <a:cubicBezTo>
                    <a:pt x="41" y="85"/>
                    <a:pt x="41" y="85"/>
                    <a:pt x="41" y="85"/>
                  </a:cubicBezTo>
                  <a:cubicBezTo>
                    <a:pt x="21" y="105"/>
                    <a:pt x="21" y="105"/>
                    <a:pt x="21" y="105"/>
                  </a:cubicBezTo>
                  <a:cubicBezTo>
                    <a:pt x="31" y="115"/>
                    <a:pt x="31" y="115"/>
                    <a:pt x="31" y="115"/>
                  </a:cubicBezTo>
                  <a:cubicBezTo>
                    <a:pt x="51" y="95"/>
                    <a:pt x="51" y="95"/>
                    <a:pt x="51" y="95"/>
                  </a:cubicBezTo>
                  <a:cubicBezTo>
                    <a:pt x="64" y="108"/>
                    <a:pt x="64" y="108"/>
                    <a:pt x="64" y="108"/>
                  </a:cubicBezTo>
                  <a:cubicBezTo>
                    <a:pt x="74" y="98"/>
                    <a:pt x="74" y="98"/>
                    <a:pt x="74" y="98"/>
                  </a:cubicBezTo>
                  <a:cubicBezTo>
                    <a:pt x="17" y="41"/>
                    <a:pt x="17" y="41"/>
                    <a:pt x="17" y="41"/>
                  </a:cubicBezTo>
                  <a:cubicBezTo>
                    <a:pt x="7" y="51"/>
                    <a:pt x="7" y="51"/>
                    <a:pt x="7" y="51"/>
                  </a:cubicBezTo>
                  <a:cubicBezTo>
                    <a:pt x="20" y="63"/>
                    <a:pt x="20" y="63"/>
                    <a:pt x="20" y="63"/>
                  </a:cubicBezTo>
                  <a:lnTo>
                    <a:pt x="0" y="83"/>
                  </a:lnTo>
                  <a:close/>
                  <a:moveTo>
                    <a:pt x="84" y="31"/>
                  </a:moveTo>
                  <a:cubicBezTo>
                    <a:pt x="65" y="13"/>
                    <a:pt x="41" y="27"/>
                    <a:pt x="26" y="40"/>
                  </a:cubicBezTo>
                  <a:cubicBezTo>
                    <a:pt x="75" y="89"/>
                    <a:pt x="75" y="89"/>
                    <a:pt x="75" y="89"/>
                  </a:cubicBezTo>
                  <a:cubicBezTo>
                    <a:pt x="88" y="74"/>
                    <a:pt x="102" y="50"/>
                    <a:pt x="84" y="31"/>
                  </a:cubicBezTo>
                  <a:close/>
                  <a:moveTo>
                    <a:pt x="93" y="36"/>
                  </a:moveTo>
                  <a:cubicBezTo>
                    <a:pt x="79" y="22"/>
                    <a:pt x="79" y="22"/>
                    <a:pt x="79" y="22"/>
                  </a:cubicBezTo>
                  <a:cubicBezTo>
                    <a:pt x="100" y="0"/>
                    <a:pt x="100" y="0"/>
                    <a:pt x="100" y="0"/>
                  </a:cubicBezTo>
                  <a:cubicBezTo>
                    <a:pt x="114" y="15"/>
                    <a:pt x="114" y="15"/>
                    <a:pt x="114" y="15"/>
                  </a:cubicBezTo>
                  <a:lnTo>
                    <a:pt x="93" y="3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6" name="Freeform 165">
              <a:extLst>
                <a:ext uri="{FF2B5EF4-FFF2-40B4-BE49-F238E27FC236}">
                  <a16:creationId xmlns:a16="http://schemas.microsoft.com/office/drawing/2014/main" id="{1388E19A-BE09-43CC-8667-28926105207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521" y="2982"/>
              <a:ext cx="141" cy="139"/>
            </a:xfrm>
            <a:custGeom>
              <a:avLst/>
              <a:gdLst>
                <a:gd name="T0" fmla="*/ 110 w 115"/>
                <a:gd name="T1" fmla="*/ 37 h 113"/>
                <a:gd name="T2" fmla="*/ 86 w 115"/>
                <a:gd name="T3" fmla="*/ 2 h 113"/>
                <a:gd name="T4" fmla="*/ 86 w 115"/>
                <a:gd name="T5" fmla="*/ 2 h 113"/>
                <a:gd name="T6" fmla="*/ 77 w 115"/>
                <a:gd name="T7" fmla="*/ 5 h 113"/>
                <a:gd name="T8" fmla="*/ 32 w 115"/>
                <a:gd name="T9" fmla="*/ 40 h 113"/>
                <a:gd name="T10" fmla="*/ 36 w 115"/>
                <a:gd name="T11" fmla="*/ 57 h 113"/>
                <a:gd name="T12" fmla="*/ 42 w 115"/>
                <a:gd name="T13" fmla="*/ 74 h 113"/>
                <a:gd name="T14" fmla="*/ 98 w 115"/>
                <a:gd name="T15" fmla="*/ 82 h 113"/>
                <a:gd name="T16" fmla="*/ 106 w 115"/>
                <a:gd name="T17" fmla="*/ 79 h 113"/>
                <a:gd name="T18" fmla="*/ 106 w 115"/>
                <a:gd name="T19" fmla="*/ 79 h 113"/>
                <a:gd name="T20" fmla="*/ 110 w 115"/>
                <a:gd name="T21" fmla="*/ 37 h 113"/>
                <a:gd name="T22" fmla="*/ 102 w 115"/>
                <a:gd name="T23" fmla="*/ 74 h 113"/>
                <a:gd name="T24" fmla="*/ 99 w 115"/>
                <a:gd name="T25" fmla="*/ 73 h 113"/>
                <a:gd name="T26" fmla="*/ 93 w 115"/>
                <a:gd name="T27" fmla="*/ 68 h 113"/>
                <a:gd name="T28" fmla="*/ 83 w 115"/>
                <a:gd name="T29" fmla="*/ 44 h 113"/>
                <a:gd name="T30" fmla="*/ 80 w 115"/>
                <a:gd name="T31" fmla="*/ 19 h 113"/>
                <a:gd name="T32" fmla="*/ 82 w 115"/>
                <a:gd name="T33" fmla="*/ 11 h 113"/>
                <a:gd name="T34" fmla="*/ 84 w 115"/>
                <a:gd name="T35" fmla="*/ 9 h 113"/>
                <a:gd name="T36" fmla="*/ 87 w 115"/>
                <a:gd name="T37" fmla="*/ 10 h 113"/>
                <a:gd name="T38" fmla="*/ 93 w 115"/>
                <a:gd name="T39" fmla="*/ 16 h 113"/>
                <a:gd name="T40" fmla="*/ 103 w 115"/>
                <a:gd name="T41" fmla="*/ 39 h 113"/>
                <a:gd name="T42" fmla="*/ 106 w 115"/>
                <a:gd name="T43" fmla="*/ 64 h 113"/>
                <a:gd name="T44" fmla="*/ 104 w 115"/>
                <a:gd name="T45" fmla="*/ 72 h 113"/>
                <a:gd name="T46" fmla="*/ 102 w 115"/>
                <a:gd name="T47" fmla="*/ 74 h 113"/>
                <a:gd name="T48" fmla="*/ 28 w 115"/>
                <a:gd name="T49" fmla="*/ 59 h 113"/>
                <a:gd name="T50" fmla="*/ 25 w 115"/>
                <a:gd name="T51" fmla="*/ 43 h 113"/>
                <a:gd name="T52" fmla="*/ 11 w 115"/>
                <a:gd name="T53" fmla="*/ 48 h 113"/>
                <a:gd name="T54" fmla="*/ 4 w 115"/>
                <a:gd name="T55" fmla="*/ 50 h 113"/>
                <a:gd name="T56" fmla="*/ 0 w 115"/>
                <a:gd name="T57" fmla="*/ 61 h 113"/>
                <a:gd name="T58" fmla="*/ 3 w 115"/>
                <a:gd name="T59" fmla="*/ 71 h 113"/>
                <a:gd name="T60" fmla="*/ 11 w 115"/>
                <a:gd name="T61" fmla="*/ 79 h 113"/>
                <a:gd name="T62" fmla="*/ 19 w 115"/>
                <a:gd name="T63" fmla="*/ 77 h 113"/>
                <a:gd name="T64" fmla="*/ 34 w 115"/>
                <a:gd name="T65" fmla="*/ 74 h 113"/>
                <a:gd name="T66" fmla="*/ 28 w 115"/>
                <a:gd name="T67" fmla="*/ 59 h 113"/>
                <a:gd name="T68" fmla="*/ 47 w 115"/>
                <a:gd name="T69" fmla="*/ 78 h 113"/>
                <a:gd name="T70" fmla="*/ 32 w 115"/>
                <a:gd name="T71" fmla="*/ 79 h 113"/>
                <a:gd name="T72" fmla="*/ 50 w 115"/>
                <a:gd name="T73" fmla="*/ 111 h 113"/>
                <a:gd name="T74" fmla="*/ 54 w 115"/>
                <a:gd name="T75" fmla="*/ 112 h 113"/>
                <a:gd name="T76" fmla="*/ 66 w 115"/>
                <a:gd name="T77" fmla="*/ 103 h 113"/>
                <a:gd name="T78" fmla="*/ 66 w 115"/>
                <a:gd name="T79" fmla="*/ 99 h 113"/>
                <a:gd name="T80" fmla="*/ 47 w 115"/>
                <a:gd name="T81" fmla="*/ 78 h 113"/>
                <a:gd name="T82" fmla="*/ 96 w 115"/>
                <a:gd name="T83" fmla="*/ 54 h 113"/>
                <a:gd name="T84" fmla="*/ 95 w 115"/>
                <a:gd name="T85" fmla="*/ 54 h 113"/>
                <a:gd name="T86" fmla="*/ 93 w 115"/>
                <a:gd name="T87" fmla="*/ 52 h 113"/>
                <a:gd name="T88" fmla="*/ 89 w 115"/>
                <a:gd name="T89" fmla="*/ 43 h 113"/>
                <a:gd name="T90" fmla="*/ 88 w 115"/>
                <a:gd name="T91" fmla="*/ 33 h 113"/>
                <a:gd name="T92" fmla="*/ 89 w 115"/>
                <a:gd name="T93" fmla="*/ 30 h 113"/>
                <a:gd name="T94" fmla="*/ 90 w 115"/>
                <a:gd name="T95" fmla="*/ 29 h 113"/>
                <a:gd name="T96" fmla="*/ 91 w 115"/>
                <a:gd name="T97" fmla="*/ 29 h 113"/>
                <a:gd name="T98" fmla="*/ 93 w 115"/>
                <a:gd name="T99" fmla="*/ 32 h 113"/>
                <a:gd name="T100" fmla="*/ 97 w 115"/>
                <a:gd name="T101" fmla="*/ 41 h 113"/>
                <a:gd name="T102" fmla="*/ 98 w 115"/>
                <a:gd name="T103" fmla="*/ 50 h 113"/>
                <a:gd name="T104" fmla="*/ 97 w 115"/>
                <a:gd name="T105" fmla="*/ 53 h 113"/>
                <a:gd name="T106" fmla="*/ 96 w 115"/>
                <a:gd name="T107" fmla="*/ 54 h 11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</a:cxnLst>
              <a:rect l="0" t="0" r="r" b="b"/>
              <a:pathLst>
                <a:path w="115" h="113">
                  <a:moveTo>
                    <a:pt x="110" y="37"/>
                  </a:moveTo>
                  <a:cubicBezTo>
                    <a:pt x="104" y="16"/>
                    <a:pt x="93" y="0"/>
                    <a:pt x="86" y="2"/>
                  </a:cubicBezTo>
                  <a:cubicBezTo>
                    <a:pt x="86" y="2"/>
                    <a:pt x="86" y="2"/>
                    <a:pt x="86" y="2"/>
                  </a:cubicBezTo>
                  <a:cubicBezTo>
                    <a:pt x="77" y="5"/>
                    <a:pt x="77" y="5"/>
                    <a:pt x="77" y="5"/>
                  </a:cubicBezTo>
                  <a:cubicBezTo>
                    <a:pt x="77" y="5"/>
                    <a:pt x="60" y="26"/>
                    <a:pt x="32" y="40"/>
                  </a:cubicBezTo>
                  <a:cubicBezTo>
                    <a:pt x="33" y="45"/>
                    <a:pt x="34" y="50"/>
                    <a:pt x="36" y="57"/>
                  </a:cubicBezTo>
                  <a:cubicBezTo>
                    <a:pt x="37" y="64"/>
                    <a:pt x="39" y="69"/>
                    <a:pt x="42" y="74"/>
                  </a:cubicBezTo>
                  <a:cubicBezTo>
                    <a:pt x="73" y="72"/>
                    <a:pt x="98" y="82"/>
                    <a:pt x="98" y="82"/>
                  </a:cubicBezTo>
                  <a:cubicBezTo>
                    <a:pt x="106" y="79"/>
                    <a:pt x="106" y="79"/>
                    <a:pt x="106" y="79"/>
                  </a:cubicBezTo>
                  <a:cubicBezTo>
                    <a:pt x="106" y="79"/>
                    <a:pt x="106" y="79"/>
                    <a:pt x="106" y="79"/>
                  </a:cubicBezTo>
                  <a:cubicBezTo>
                    <a:pt x="114" y="77"/>
                    <a:pt x="115" y="58"/>
                    <a:pt x="110" y="37"/>
                  </a:cubicBezTo>
                  <a:close/>
                  <a:moveTo>
                    <a:pt x="102" y="74"/>
                  </a:moveTo>
                  <a:cubicBezTo>
                    <a:pt x="101" y="75"/>
                    <a:pt x="99" y="74"/>
                    <a:pt x="99" y="73"/>
                  </a:cubicBezTo>
                  <a:cubicBezTo>
                    <a:pt x="97" y="72"/>
                    <a:pt x="95" y="70"/>
                    <a:pt x="93" y="68"/>
                  </a:cubicBezTo>
                  <a:cubicBezTo>
                    <a:pt x="89" y="62"/>
                    <a:pt x="85" y="54"/>
                    <a:pt x="83" y="44"/>
                  </a:cubicBezTo>
                  <a:cubicBezTo>
                    <a:pt x="80" y="35"/>
                    <a:pt x="79" y="26"/>
                    <a:pt x="80" y="19"/>
                  </a:cubicBezTo>
                  <a:cubicBezTo>
                    <a:pt x="80" y="16"/>
                    <a:pt x="81" y="13"/>
                    <a:pt x="82" y="11"/>
                  </a:cubicBezTo>
                  <a:cubicBezTo>
                    <a:pt x="82" y="10"/>
                    <a:pt x="83" y="9"/>
                    <a:pt x="84" y="9"/>
                  </a:cubicBezTo>
                  <a:cubicBezTo>
                    <a:pt x="85" y="9"/>
                    <a:pt x="87" y="9"/>
                    <a:pt x="87" y="10"/>
                  </a:cubicBezTo>
                  <a:cubicBezTo>
                    <a:pt x="89" y="11"/>
                    <a:pt x="91" y="13"/>
                    <a:pt x="93" y="16"/>
                  </a:cubicBezTo>
                  <a:cubicBezTo>
                    <a:pt x="97" y="21"/>
                    <a:pt x="101" y="30"/>
                    <a:pt x="103" y="39"/>
                  </a:cubicBezTo>
                  <a:cubicBezTo>
                    <a:pt x="106" y="48"/>
                    <a:pt x="107" y="57"/>
                    <a:pt x="106" y="64"/>
                  </a:cubicBezTo>
                  <a:cubicBezTo>
                    <a:pt x="105" y="67"/>
                    <a:pt x="105" y="70"/>
                    <a:pt x="104" y="72"/>
                  </a:cubicBezTo>
                  <a:cubicBezTo>
                    <a:pt x="103" y="73"/>
                    <a:pt x="103" y="74"/>
                    <a:pt x="102" y="74"/>
                  </a:cubicBezTo>
                  <a:close/>
                  <a:moveTo>
                    <a:pt x="28" y="59"/>
                  </a:moveTo>
                  <a:cubicBezTo>
                    <a:pt x="27" y="53"/>
                    <a:pt x="26" y="48"/>
                    <a:pt x="25" y="43"/>
                  </a:cubicBezTo>
                  <a:cubicBezTo>
                    <a:pt x="20" y="45"/>
                    <a:pt x="16" y="46"/>
                    <a:pt x="11" y="48"/>
                  </a:cubicBezTo>
                  <a:cubicBezTo>
                    <a:pt x="4" y="50"/>
                    <a:pt x="4" y="50"/>
                    <a:pt x="4" y="50"/>
                  </a:cubicBezTo>
                  <a:cubicBezTo>
                    <a:pt x="0" y="61"/>
                    <a:pt x="0" y="61"/>
                    <a:pt x="0" y="61"/>
                  </a:cubicBezTo>
                  <a:cubicBezTo>
                    <a:pt x="3" y="71"/>
                    <a:pt x="3" y="71"/>
                    <a:pt x="3" y="71"/>
                  </a:cubicBezTo>
                  <a:cubicBezTo>
                    <a:pt x="11" y="79"/>
                    <a:pt x="11" y="79"/>
                    <a:pt x="11" y="79"/>
                  </a:cubicBezTo>
                  <a:cubicBezTo>
                    <a:pt x="11" y="79"/>
                    <a:pt x="11" y="79"/>
                    <a:pt x="19" y="77"/>
                  </a:cubicBezTo>
                  <a:cubicBezTo>
                    <a:pt x="24" y="76"/>
                    <a:pt x="28" y="75"/>
                    <a:pt x="34" y="74"/>
                  </a:cubicBezTo>
                  <a:cubicBezTo>
                    <a:pt x="32" y="70"/>
                    <a:pt x="30" y="64"/>
                    <a:pt x="28" y="59"/>
                  </a:cubicBezTo>
                  <a:close/>
                  <a:moveTo>
                    <a:pt x="47" y="78"/>
                  </a:moveTo>
                  <a:cubicBezTo>
                    <a:pt x="32" y="79"/>
                    <a:pt x="32" y="79"/>
                    <a:pt x="32" y="79"/>
                  </a:cubicBezTo>
                  <a:cubicBezTo>
                    <a:pt x="50" y="111"/>
                    <a:pt x="50" y="111"/>
                    <a:pt x="50" y="111"/>
                  </a:cubicBezTo>
                  <a:cubicBezTo>
                    <a:pt x="51" y="112"/>
                    <a:pt x="53" y="113"/>
                    <a:pt x="54" y="112"/>
                  </a:cubicBezTo>
                  <a:cubicBezTo>
                    <a:pt x="66" y="103"/>
                    <a:pt x="66" y="103"/>
                    <a:pt x="66" y="103"/>
                  </a:cubicBezTo>
                  <a:cubicBezTo>
                    <a:pt x="67" y="102"/>
                    <a:pt x="67" y="100"/>
                    <a:pt x="66" y="99"/>
                  </a:cubicBezTo>
                  <a:lnTo>
                    <a:pt x="47" y="78"/>
                  </a:lnTo>
                  <a:close/>
                  <a:moveTo>
                    <a:pt x="96" y="54"/>
                  </a:moveTo>
                  <a:cubicBezTo>
                    <a:pt x="96" y="54"/>
                    <a:pt x="95" y="54"/>
                    <a:pt x="95" y="54"/>
                  </a:cubicBezTo>
                  <a:cubicBezTo>
                    <a:pt x="94" y="53"/>
                    <a:pt x="94" y="53"/>
                    <a:pt x="93" y="52"/>
                  </a:cubicBezTo>
                  <a:cubicBezTo>
                    <a:pt x="91" y="49"/>
                    <a:pt x="90" y="46"/>
                    <a:pt x="89" y="43"/>
                  </a:cubicBezTo>
                  <a:cubicBezTo>
                    <a:pt x="88" y="39"/>
                    <a:pt x="88" y="36"/>
                    <a:pt x="88" y="33"/>
                  </a:cubicBezTo>
                  <a:cubicBezTo>
                    <a:pt x="88" y="32"/>
                    <a:pt x="88" y="31"/>
                    <a:pt x="89" y="30"/>
                  </a:cubicBezTo>
                  <a:cubicBezTo>
                    <a:pt x="89" y="30"/>
                    <a:pt x="89" y="29"/>
                    <a:pt x="90" y="29"/>
                  </a:cubicBezTo>
                  <a:cubicBezTo>
                    <a:pt x="90" y="29"/>
                    <a:pt x="90" y="29"/>
                    <a:pt x="91" y="29"/>
                  </a:cubicBezTo>
                  <a:cubicBezTo>
                    <a:pt x="91" y="30"/>
                    <a:pt x="92" y="31"/>
                    <a:pt x="93" y="32"/>
                  </a:cubicBezTo>
                  <a:cubicBezTo>
                    <a:pt x="94" y="34"/>
                    <a:pt x="96" y="37"/>
                    <a:pt x="97" y="41"/>
                  </a:cubicBezTo>
                  <a:cubicBezTo>
                    <a:pt x="98" y="44"/>
                    <a:pt x="98" y="48"/>
                    <a:pt x="98" y="50"/>
                  </a:cubicBezTo>
                  <a:cubicBezTo>
                    <a:pt x="98" y="52"/>
                    <a:pt x="98" y="53"/>
                    <a:pt x="97" y="53"/>
                  </a:cubicBezTo>
                  <a:cubicBezTo>
                    <a:pt x="97" y="54"/>
                    <a:pt x="97" y="54"/>
                    <a:pt x="96" y="5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7" name="Freeform 166">
              <a:extLst>
                <a:ext uri="{FF2B5EF4-FFF2-40B4-BE49-F238E27FC236}">
                  <a16:creationId xmlns:a16="http://schemas.microsoft.com/office/drawing/2014/main" id="{501B77AF-799F-4237-BDD9-DFBD8D0F07BF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688" y="2986"/>
              <a:ext cx="129" cy="130"/>
            </a:xfrm>
            <a:custGeom>
              <a:avLst/>
              <a:gdLst>
                <a:gd name="T0" fmla="*/ 100 w 105"/>
                <a:gd name="T1" fmla="*/ 30 h 106"/>
                <a:gd name="T2" fmla="*/ 71 w 105"/>
                <a:gd name="T3" fmla="*/ 27 h 106"/>
                <a:gd name="T4" fmla="*/ 88 w 105"/>
                <a:gd name="T5" fmla="*/ 10 h 106"/>
                <a:gd name="T6" fmla="*/ 82 w 105"/>
                <a:gd name="T7" fmla="*/ 4 h 106"/>
                <a:gd name="T8" fmla="*/ 59 w 105"/>
                <a:gd name="T9" fmla="*/ 27 h 106"/>
                <a:gd name="T10" fmla="*/ 52 w 105"/>
                <a:gd name="T11" fmla="*/ 27 h 106"/>
                <a:gd name="T12" fmla="*/ 52 w 105"/>
                <a:gd name="T13" fmla="*/ 27 h 106"/>
                <a:gd name="T14" fmla="*/ 26 w 105"/>
                <a:gd name="T15" fmla="*/ 0 h 106"/>
                <a:gd name="T16" fmla="*/ 19 w 105"/>
                <a:gd name="T17" fmla="*/ 7 h 106"/>
                <a:gd name="T18" fmla="*/ 39 w 105"/>
                <a:gd name="T19" fmla="*/ 27 h 106"/>
                <a:gd name="T20" fmla="*/ 4 w 105"/>
                <a:gd name="T21" fmla="*/ 30 h 106"/>
                <a:gd name="T22" fmla="*/ 0 w 105"/>
                <a:gd name="T23" fmla="*/ 66 h 106"/>
                <a:gd name="T24" fmla="*/ 4 w 105"/>
                <a:gd name="T25" fmla="*/ 102 h 106"/>
                <a:gd name="T26" fmla="*/ 52 w 105"/>
                <a:gd name="T27" fmla="*/ 106 h 106"/>
                <a:gd name="T28" fmla="*/ 100 w 105"/>
                <a:gd name="T29" fmla="*/ 102 h 106"/>
                <a:gd name="T30" fmla="*/ 105 w 105"/>
                <a:gd name="T31" fmla="*/ 66 h 106"/>
                <a:gd name="T32" fmla="*/ 100 w 105"/>
                <a:gd name="T33" fmla="*/ 30 h 106"/>
                <a:gd name="T34" fmla="*/ 88 w 105"/>
                <a:gd name="T35" fmla="*/ 90 h 106"/>
                <a:gd name="T36" fmla="*/ 52 w 105"/>
                <a:gd name="T37" fmla="*/ 92 h 106"/>
                <a:gd name="T38" fmla="*/ 16 w 105"/>
                <a:gd name="T39" fmla="*/ 90 h 106"/>
                <a:gd name="T40" fmla="*/ 13 w 105"/>
                <a:gd name="T41" fmla="*/ 66 h 106"/>
                <a:gd name="T42" fmla="*/ 16 w 105"/>
                <a:gd name="T43" fmla="*/ 42 h 106"/>
                <a:gd name="T44" fmla="*/ 52 w 105"/>
                <a:gd name="T45" fmla="*/ 40 h 106"/>
                <a:gd name="T46" fmla="*/ 88 w 105"/>
                <a:gd name="T47" fmla="*/ 42 h 106"/>
                <a:gd name="T48" fmla="*/ 92 w 105"/>
                <a:gd name="T49" fmla="*/ 66 h 106"/>
                <a:gd name="T50" fmla="*/ 88 w 105"/>
                <a:gd name="T51" fmla="*/ 90 h 1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105" h="106">
                  <a:moveTo>
                    <a:pt x="100" y="30"/>
                  </a:moveTo>
                  <a:cubicBezTo>
                    <a:pt x="91" y="29"/>
                    <a:pt x="82" y="28"/>
                    <a:pt x="71" y="27"/>
                  </a:cubicBezTo>
                  <a:cubicBezTo>
                    <a:pt x="88" y="10"/>
                    <a:pt x="88" y="10"/>
                    <a:pt x="88" y="10"/>
                  </a:cubicBezTo>
                  <a:cubicBezTo>
                    <a:pt x="82" y="4"/>
                    <a:pt x="82" y="4"/>
                    <a:pt x="82" y="4"/>
                  </a:cubicBezTo>
                  <a:cubicBezTo>
                    <a:pt x="59" y="27"/>
                    <a:pt x="59" y="27"/>
                    <a:pt x="59" y="27"/>
                  </a:cubicBezTo>
                  <a:cubicBezTo>
                    <a:pt x="57" y="27"/>
                    <a:pt x="54" y="27"/>
                    <a:pt x="52" y="27"/>
                  </a:cubicBezTo>
                  <a:cubicBezTo>
                    <a:pt x="52" y="27"/>
                    <a:pt x="52" y="27"/>
                    <a:pt x="52" y="27"/>
                  </a:cubicBezTo>
                  <a:cubicBezTo>
                    <a:pt x="26" y="0"/>
                    <a:pt x="26" y="0"/>
                    <a:pt x="26" y="0"/>
                  </a:cubicBezTo>
                  <a:cubicBezTo>
                    <a:pt x="19" y="7"/>
                    <a:pt x="19" y="7"/>
                    <a:pt x="19" y="7"/>
                  </a:cubicBezTo>
                  <a:cubicBezTo>
                    <a:pt x="39" y="27"/>
                    <a:pt x="39" y="27"/>
                    <a:pt x="39" y="27"/>
                  </a:cubicBezTo>
                  <a:cubicBezTo>
                    <a:pt x="27" y="27"/>
                    <a:pt x="15" y="28"/>
                    <a:pt x="4" y="30"/>
                  </a:cubicBezTo>
                  <a:cubicBezTo>
                    <a:pt x="1" y="41"/>
                    <a:pt x="0" y="53"/>
                    <a:pt x="0" y="66"/>
                  </a:cubicBezTo>
                  <a:cubicBezTo>
                    <a:pt x="0" y="79"/>
                    <a:pt x="1" y="91"/>
                    <a:pt x="4" y="102"/>
                  </a:cubicBezTo>
                  <a:cubicBezTo>
                    <a:pt x="19" y="104"/>
                    <a:pt x="35" y="106"/>
                    <a:pt x="52" y="106"/>
                  </a:cubicBezTo>
                  <a:cubicBezTo>
                    <a:pt x="69" y="106"/>
                    <a:pt x="86" y="104"/>
                    <a:pt x="100" y="102"/>
                  </a:cubicBezTo>
                  <a:cubicBezTo>
                    <a:pt x="103" y="91"/>
                    <a:pt x="105" y="79"/>
                    <a:pt x="105" y="66"/>
                  </a:cubicBezTo>
                  <a:cubicBezTo>
                    <a:pt x="105" y="53"/>
                    <a:pt x="103" y="41"/>
                    <a:pt x="100" y="30"/>
                  </a:cubicBezTo>
                  <a:close/>
                  <a:moveTo>
                    <a:pt x="88" y="90"/>
                  </a:moveTo>
                  <a:cubicBezTo>
                    <a:pt x="77" y="92"/>
                    <a:pt x="65" y="92"/>
                    <a:pt x="52" y="92"/>
                  </a:cubicBezTo>
                  <a:cubicBezTo>
                    <a:pt x="39" y="92"/>
                    <a:pt x="27" y="92"/>
                    <a:pt x="16" y="90"/>
                  </a:cubicBezTo>
                  <a:cubicBezTo>
                    <a:pt x="14" y="83"/>
                    <a:pt x="13" y="75"/>
                    <a:pt x="13" y="66"/>
                  </a:cubicBezTo>
                  <a:cubicBezTo>
                    <a:pt x="13" y="58"/>
                    <a:pt x="14" y="49"/>
                    <a:pt x="16" y="42"/>
                  </a:cubicBezTo>
                  <a:cubicBezTo>
                    <a:pt x="27" y="41"/>
                    <a:pt x="39" y="40"/>
                    <a:pt x="52" y="40"/>
                  </a:cubicBezTo>
                  <a:cubicBezTo>
                    <a:pt x="65" y="40"/>
                    <a:pt x="77" y="41"/>
                    <a:pt x="88" y="42"/>
                  </a:cubicBezTo>
                  <a:cubicBezTo>
                    <a:pt x="90" y="49"/>
                    <a:pt x="92" y="58"/>
                    <a:pt x="92" y="66"/>
                  </a:cubicBezTo>
                  <a:cubicBezTo>
                    <a:pt x="92" y="75"/>
                    <a:pt x="90" y="83"/>
                    <a:pt x="88" y="90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8" name="Freeform 167">
              <a:extLst>
                <a:ext uri="{FF2B5EF4-FFF2-40B4-BE49-F238E27FC236}">
                  <a16:creationId xmlns:a16="http://schemas.microsoft.com/office/drawing/2014/main" id="{216D1F2A-B51C-407A-BBEE-0D54566C9EFF}"/>
                </a:ext>
              </a:extLst>
            </p:cNvPr>
            <p:cNvSpPr>
              <a:spLocks/>
            </p:cNvSpPr>
            <p:nvPr/>
          </p:nvSpPr>
          <p:spPr bwMode="auto">
            <a:xfrm>
              <a:off x="3670" y="3140"/>
              <a:ext cx="157" cy="89"/>
            </a:xfrm>
            <a:custGeom>
              <a:avLst/>
              <a:gdLst>
                <a:gd name="T0" fmla="*/ 128 w 128"/>
                <a:gd name="T1" fmla="*/ 51 h 72"/>
                <a:gd name="T2" fmla="*/ 112 w 128"/>
                <a:gd name="T3" fmla="*/ 29 h 72"/>
                <a:gd name="T4" fmla="*/ 82 w 128"/>
                <a:gd name="T5" fmla="*/ 0 h 72"/>
                <a:gd name="T6" fmla="*/ 58 w 128"/>
                <a:gd name="T7" fmla="*/ 12 h 72"/>
                <a:gd name="T8" fmla="*/ 45 w 128"/>
                <a:gd name="T9" fmla="*/ 5 h 72"/>
                <a:gd name="T10" fmla="*/ 29 w 128"/>
                <a:gd name="T11" fmla="*/ 22 h 72"/>
                <a:gd name="T12" fmla="*/ 29 w 128"/>
                <a:gd name="T13" fmla="*/ 24 h 72"/>
                <a:gd name="T14" fmla="*/ 24 w 128"/>
                <a:gd name="T15" fmla="*/ 24 h 72"/>
                <a:gd name="T16" fmla="*/ 0 w 128"/>
                <a:gd name="T17" fmla="*/ 48 h 72"/>
                <a:gd name="T18" fmla="*/ 24 w 128"/>
                <a:gd name="T19" fmla="*/ 72 h 72"/>
                <a:gd name="T20" fmla="*/ 106 w 128"/>
                <a:gd name="T21" fmla="*/ 72 h 72"/>
                <a:gd name="T22" fmla="*/ 106 w 128"/>
                <a:gd name="T23" fmla="*/ 72 h 72"/>
                <a:gd name="T24" fmla="*/ 128 w 128"/>
                <a:gd name="T25" fmla="*/ 51 h 7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128" h="72">
                  <a:moveTo>
                    <a:pt x="128" y="51"/>
                  </a:moveTo>
                  <a:cubicBezTo>
                    <a:pt x="128" y="40"/>
                    <a:pt x="121" y="32"/>
                    <a:pt x="112" y="29"/>
                  </a:cubicBezTo>
                  <a:cubicBezTo>
                    <a:pt x="111" y="13"/>
                    <a:pt x="98" y="0"/>
                    <a:pt x="82" y="0"/>
                  </a:cubicBezTo>
                  <a:cubicBezTo>
                    <a:pt x="72" y="0"/>
                    <a:pt x="64" y="5"/>
                    <a:pt x="58" y="12"/>
                  </a:cubicBezTo>
                  <a:cubicBezTo>
                    <a:pt x="55" y="8"/>
                    <a:pt x="51" y="5"/>
                    <a:pt x="45" y="5"/>
                  </a:cubicBezTo>
                  <a:cubicBezTo>
                    <a:pt x="36" y="5"/>
                    <a:pt x="29" y="13"/>
                    <a:pt x="29" y="22"/>
                  </a:cubicBezTo>
                  <a:cubicBezTo>
                    <a:pt x="29" y="23"/>
                    <a:pt x="29" y="24"/>
                    <a:pt x="29" y="24"/>
                  </a:cubicBezTo>
                  <a:cubicBezTo>
                    <a:pt x="27" y="24"/>
                    <a:pt x="26" y="24"/>
                    <a:pt x="24" y="24"/>
                  </a:cubicBezTo>
                  <a:cubicBezTo>
                    <a:pt x="11" y="24"/>
                    <a:pt x="0" y="35"/>
                    <a:pt x="0" y="48"/>
                  </a:cubicBezTo>
                  <a:cubicBezTo>
                    <a:pt x="0" y="62"/>
                    <a:pt x="11" y="72"/>
                    <a:pt x="24" y="72"/>
                  </a:cubicBezTo>
                  <a:cubicBezTo>
                    <a:pt x="106" y="72"/>
                    <a:pt x="106" y="72"/>
                    <a:pt x="106" y="72"/>
                  </a:cubicBezTo>
                  <a:cubicBezTo>
                    <a:pt x="106" y="72"/>
                    <a:pt x="106" y="72"/>
                    <a:pt x="106" y="72"/>
                  </a:cubicBezTo>
                  <a:cubicBezTo>
                    <a:pt x="118" y="72"/>
                    <a:pt x="128" y="63"/>
                    <a:pt x="128" y="5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69" name="Freeform 168">
              <a:extLst>
                <a:ext uri="{FF2B5EF4-FFF2-40B4-BE49-F238E27FC236}">
                  <a16:creationId xmlns:a16="http://schemas.microsoft.com/office/drawing/2014/main" id="{70C1A130-0C75-4ABE-85D8-34BA22818C72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524" y="3140"/>
              <a:ext cx="108" cy="89"/>
            </a:xfrm>
            <a:custGeom>
              <a:avLst/>
              <a:gdLst>
                <a:gd name="T0" fmla="*/ 0 w 88"/>
                <a:gd name="T1" fmla="*/ 0 h 72"/>
                <a:gd name="T2" fmla="*/ 0 w 88"/>
                <a:gd name="T3" fmla="*/ 72 h 72"/>
                <a:gd name="T4" fmla="*/ 88 w 88"/>
                <a:gd name="T5" fmla="*/ 72 h 72"/>
                <a:gd name="T6" fmla="*/ 88 w 88"/>
                <a:gd name="T7" fmla="*/ 0 h 72"/>
                <a:gd name="T8" fmla="*/ 0 w 88"/>
                <a:gd name="T9" fmla="*/ 0 h 72"/>
                <a:gd name="T10" fmla="*/ 83 w 88"/>
                <a:gd name="T11" fmla="*/ 67 h 72"/>
                <a:gd name="T12" fmla="*/ 5 w 88"/>
                <a:gd name="T13" fmla="*/ 67 h 72"/>
                <a:gd name="T14" fmla="*/ 5 w 88"/>
                <a:gd name="T15" fmla="*/ 6 h 72"/>
                <a:gd name="T16" fmla="*/ 83 w 88"/>
                <a:gd name="T17" fmla="*/ 6 h 72"/>
                <a:gd name="T18" fmla="*/ 83 w 88"/>
                <a:gd name="T19" fmla="*/ 67 h 72"/>
                <a:gd name="T20" fmla="*/ 61 w 88"/>
                <a:gd name="T21" fmla="*/ 20 h 72"/>
                <a:gd name="T22" fmla="*/ 69 w 88"/>
                <a:gd name="T23" fmla="*/ 28 h 72"/>
                <a:gd name="T24" fmla="*/ 77 w 88"/>
                <a:gd name="T25" fmla="*/ 20 h 72"/>
                <a:gd name="T26" fmla="*/ 69 w 88"/>
                <a:gd name="T27" fmla="*/ 11 h 72"/>
                <a:gd name="T28" fmla="*/ 61 w 88"/>
                <a:gd name="T29" fmla="*/ 20 h 72"/>
                <a:gd name="T30" fmla="*/ 77 w 88"/>
                <a:gd name="T31" fmla="*/ 61 h 72"/>
                <a:gd name="T32" fmla="*/ 11 w 88"/>
                <a:gd name="T33" fmla="*/ 61 h 72"/>
                <a:gd name="T34" fmla="*/ 27 w 88"/>
                <a:gd name="T35" fmla="*/ 17 h 72"/>
                <a:gd name="T36" fmla="*/ 50 w 88"/>
                <a:gd name="T37" fmla="*/ 45 h 72"/>
                <a:gd name="T38" fmla="*/ 61 w 88"/>
                <a:gd name="T39" fmla="*/ 36 h 72"/>
                <a:gd name="T40" fmla="*/ 77 w 88"/>
                <a:gd name="T41" fmla="*/ 61 h 7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</a:cxnLst>
              <a:rect l="0" t="0" r="r" b="b"/>
              <a:pathLst>
                <a:path w="88" h="72">
                  <a:moveTo>
                    <a:pt x="0" y="0"/>
                  </a:moveTo>
                  <a:cubicBezTo>
                    <a:pt x="0" y="72"/>
                    <a:pt x="0" y="72"/>
                    <a:pt x="0" y="72"/>
                  </a:cubicBezTo>
                  <a:cubicBezTo>
                    <a:pt x="88" y="72"/>
                    <a:pt x="88" y="72"/>
                    <a:pt x="88" y="72"/>
                  </a:cubicBezTo>
                  <a:cubicBezTo>
                    <a:pt x="88" y="0"/>
                    <a:pt x="88" y="0"/>
                    <a:pt x="88" y="0"/>
                  </a:cubicBezTo>
                  <a:lnTo>
                    <a:pt x="0" y="0"/>
                  </a:lnTo>
                  <a:close/>
                  <a:moveTo>
                    <a:pt x="83" y="67"/>
                  </a:moveTo>
                  <a:cubicBezTo>
                    <a:pt x="5" y="67"/>
                    <a:pt x="5" y="67"/>
                    <a:pt x="5" y="67"/>
                  </a:cubicBezTo>
                  <a:cubicBezTo>
                    <a:pt x="5" y="6"/>
                    <a:pt x="5" y="6"/>
                    <a:pt x="5" y="6"/>
                  </a:cubicBezTo>
                  <a:cubicBezTo>
                    <a:pt x="83" y="6"/>
                    <a:pt x="83" y="6"/>
                    <a:pt x="83" y="6"/>
                  </a:cubicBezTo>
                  <a:lnTo>
                    <a:pt x="83" y="67"/>
                  </a:lnTo>
                  <a:close/>
                  <a:moveTo>
                    <a:pt x="61" y="20"/>
                  </a:moveTo>
                  <a:cubicBezTo>
                    <a:pt x="61" y="24"/>
                    <a:pt x="64" y="28"/>
                    <a:pt x="69" y="28"/>
                  </a:cubicBezTo>
                  <a:cubicBezTo>
                    <a:pt x="74" y="28"/>
                    <a:pt x="77" y="24"/>
                    <a:pt x="77" y="20"/>
                  </a:cubicBezTo>
                  <a:cubicBezTo>
                    <a:pt x="77" y="15"/>
                    <a:pt x="74" y="11"/>
                    <a:pt x="69" y="11"/>
                  </a:cubicBezTo>
                  <a:cubicBezTo>
                    <a:pt x="64" y="11"/>
                    <a:pt x="61" y="15"/>
                    <a:pt x="61" y="20"/>
                  </a:cubicBezTo>
                  <a:close/>
                  <a:moveTo>
                    <a:pt x="77" y="61"/>
                  </a:moveTo>
                  <a:cubicBezTo>
                    <a:pt x="11" y="61"/>
                    <a:pt x="11" y="61"/>
                    <a:pt x="11" y="61"/>
                  </a:cubicBezTo>
                  <a:cubicBezTo>
                    <a:pt x="27" y="17"/>
                    <a:pt x="27" y="17"/>
                    <a:pt x="27" y="17"/>
                  </a:cubicBezTo>
                  <a:cubicBezTo>
                    <a:pt x="50" y="45"/>
                    <a:pt x="50" y="45"/>
                    <a:pt x="50" y="45"/>
                  </a:cubicBezTo>
                  <a:cubicBezTo>
                    <a:pt x="61" y="36"/>
                    <a:pt x="61" y="36"/>
                    <a:pt x="61" y="36"/>
                  </a:cubicBezTo>
                  <a:lnTo>
                    <a:pt x="77" y="6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0" name="Freeform 169">
              <a:extLst>
                <a:ext uri="{FF2B5EF4-FFF2-40B4-BE49-F238E27FC236}">
                  <a16:creationId xmlns:a16="http://schemas.microsoft.com/office/drawing/2014/main" id="{D26949E8-30F8-465A-AE42-DA5E72F00AB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366" y="3121"/>
              <a:ext cx="105" cy="105"/>
            </a:xfrm>
            <a:custGeom>
              <a:avLst/>
              <a:gdLst>
                <a:gd name="T0" fmla="*/ 57 w 85"/>
                <a:gd name="T1" fmla="*/ 58 h 86"/>
                <a:gd name="T2" fmla="*/ 82 w 85"/>
                <a:gd name="T3" fmla="*/ 47 h 86"/>
                <a:gd name="T4" fmla="*/ 82 w 85"/>
                <a:gd name="T5" fmla="*/ 59 h 86"/>
                <a:gd name="T6" fmla="*/ 66 w 85"/>
                <a:gd name="T7" fmla="*/ 67 h 86"/>
                <a:gd name="T8" fmla="*/ 59 w 85"/>
                <a:gd name="T9" fmla="*/ 84 h 86"/>
                <a:gd name="T10" fmla="*/ 47 w 85"/>
                <a:gd name="T11" fmla="*/ 84 h 86"/>
                <a:gd name="T12" fmla="*/ 57 w 85"/>
                <a:gd name="T13" fmla="*/ 58 h 86"/>
                <a:gd name="T14" fmla="*/ 24 w 85"/>
                <a:gd name="T15" fmla="*/ 85 h 86"/>
                <a:gd name="T16" fmla="*/ 39 w 85"/>
                <a:gd name="T17" fmla="*/ 42 h 86"/>
                <a:gd name="T18" fmla="*/ 81 w 85"/>
                <a:gd name="T19" fmla="*/ 23 h 86"/>
                <a:gd name="T20" fmla="*/ 81 w 85"/>
                <a:gd name="T21" fmla="*/ 35 h 86"/>
                <a:gd name="T22" fmla="*/ 81 w 85"/>
                <a:gd name="T23" fmla="*/ 35 h 86"/>
                <a:gd name="T24" fmla="*/ 48 w 85"/>
                <a:gd name="T25" fmla="*/ 50 h 86"/>
                <a:gd name="T26" fmla="*/ 36 w 85"/>
                <a:gd name="T27" fmla="*/ 85 h 86"/>
                <a:gd name="T28" fmla="*/ 24 w 85"/>
                <a:gd name="T29" fmla="*/ 85 h 86"/>
                <a:gd name="T30" fmla="*/ 49 w 85"/>
                <a:gd name="T31" fmla="*/ 7 h 86"/>
                <a:gd name="T32" fmla="*/ 80 w 85"/>
                <a:gd name="T33" fmla="*/ 0 h 86"/>
                <a:gd name="T34" fmla="*/ 80 w 85"/>
                <a:gd name="T35" fmla="*/ 0 h 86"/>
                <a:gd name="T36" fmla="*/ 80 w 85"/>
                <a:gd name="T37" fmla="*/ 11 h 86"/>
                <a:gd name="T38" fmla="*/ 31 w 85"/>
                <a:gd name="T39" fmla="*/ 34 h 86"/>
                <a:gd name="T40" fmla="*/ 12 w 85"/>
                <a:gd name="T41" fmla="*/ 85 h 86"/>
                <a:gd name="T42" fmla="*/ 0 w 85"/>
                <a:gd name="T43" fmla="*/ 86 h 86"/>
                <a:gd name="T44" fmla="*/ 5 w 85"/>
                <a:gd name="T45" fmla="*/ 54 h 86"/>
                <a:gd name="T46" fmla="*/ 22 w 85"/>
                <a:gd name="T47" fmla="*/ 26 h 86"/>
                <a:gd name="T48" fmla="*/ 49 w 85"/>
                <a:gd name="T49" fmla="*/ 7 h 86"/>
                <a:gd name="T50" fmla="*/ 75 w 85"/>
                <a:gd name="T51" fmla="*/ 83 h 86"/>
                <a:gd name="T52" fmla="*/ 83 w 85"/>
                <a:gd name="T53" fmla="*/ 83 h 86"/>
                <a:gd name="T54" fmla="*/ 83 w 85"/>
                <a:gd name="T55" fmla="*/ 74 h 86"/>
                <a:gd name="T56" fmla="*/ 74 w 85"/>
                <a:gd name="T57" fmla="*/ 75 h 86"/>
                <a:gd name="T58" fmla="*/ 75 w 85"/>
                <a:gd name="T59" fmla="*/ 83 h 8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</a:cxnLst>
              <a:rect l="0" t="0" r="r" b="b"/>
              <a:pathLst>
                <a:path w="85" h="86">
                  <a:moveTo>
                    <a:pt x="57" y="58"/>
                  </a:moveTo>
                  <a:cubicBezTo>
                    <a:pt x="64" y="51"/>
                    <a:pt x="73" y="47"/>
                    <a:pt x="82" y="47"/>
                  </a:cubicBezTo>
                  <a:cubicBezTo>
                    <a:pt x="82" y="59"/>
                    <a:pt x="82" y="59"/>
                    <a:pt x="82" y="59"/>
                  </a:cubicBezTo>
                  <a:cubicBezTo>
                    <a:pt x="76" y="59"/>
                    <a:pt x="70" y="62"/>
                    <a:pt x="66" y="67"/>
                  </a:cubicBezTo>
                  <a:cubicBezTo>
                    <a:pt x="61" y="71"/>
                    <a:pt x="59" y="78"/>
                    <a:pt x="59" y="84"/>
                  </a:cubicBezTo>
                  <a:cubicBezTo>
                    <a:pt x="47" y="84"/>
                    <a:pt x="47" y="84"/>
                    <a:pt x="47" y="84"/>
                  </a:cubicBezTo>
                  <a:cubicBezTo>
                    <a:pt x="47" y="75"/>
                    <a:pt x="50" y="66"/>
                    <a:pt x="57" y="58"/>
                  </a:cubicBezTo>
                  <a:close/>
                  <a:moveTo>
                    <a:pt x="24" y="85"/>
                  </a:moveTo>
                  <a:cubicBezTo>
                    <a:pt x="23" y="69"/>
                    <a:pt x="29" y="54"/>
                    <a:pt x="39" y="42"/>
                  </a:cubicBezTo>
                  <a:cubicBezTo>
                    <a:pt x="50" y="31"/>
                    <a:pt x="65" y="24"/>
                    <a:pt x="81" y="23"/>
                  </a:cubicBezTo>
                  <a:cubicBezTo>
                    <a:pt x="81" y="35"/>
                    <a:pt x="81" y="35"/>
                    <a:pt x="81" y="35"/>
                  </a:cubicBezTo>
                  <a:cubicBezTo>
                    <a:pt x="81" y="35"/>
                    <a:pt x="81" y="35"/>
                    <a:pt x="81" y="35"/>
                  </a:cubicBezTo>
                  <a:cubicBezTo>
                    <a:pt x="69" y="36"/>
                    <a:pt x="57" y="41"/>
                    <a:pt x="48" y="50"/>
                  </a:cubicBezTo>
                  <a:cubicBezTo>
                    <a:pt x="40" y="60"/>
                    <a:pt x="35" y="72"/>
                    <a:pt x="36" y="85"/>
                  </a:cubicBezTo>
                  <a:lnTo>
                    <a:pt x="24" y="85"/>
                  </a:lnTo>
                  <a:close/>
                  <a:moveTo>
                    <a:pt x="49" y="7"/>
                  </a:moveTo>
                  <a:cubicBezTo>
                    <a:pt x="59" y="2"/>
                    <a:pt x="69" y="0"/>
                    <a:pt x="80" y="0"/>
                  </a:cubicBezTo>
                  <a:cubicBezTo>
                    <a:pt x="80" y="0"/>
                    <a:pt x="80" y="0"/>
                    <a:pt x="80" y="0"/>
                  </a:cubicBezTo>
                  <a:cubicBezTo>
                    <a:pt x="80" y="11"/>
                    <a:pt x="80" y="11"/>
                    <a:pt x="80" y="11"/>
                  </a:cubicBezTo>
                  <a:cubicBezTo>
                    <a:pt x="61" y="12"/>
                    <a:pt x="44" y="20"/>
                    <a:pt x="31" y="34"/>
                  </a:cubicBezTo>
                  <a:cubicBezTo>
                    <a:pt x="18" y="48"/>
                    <a:pt x="11" y="66"/>
                    <a:pt x="12" y="85"/>
                  </a:cubicBezTo>
                  <a:cubicBezTo>
                    <a:pt x="0" y="86"/>
                    <a:pt x="0" y="86"/>
                    <a:pt x="0" y="86"/>
                  </a:cubicBezTo>
                  <a:cubicBezTo>
                    <a:pt x="0" y="75"/>
                    <a:pt x="1" y="65"/>
                    <a:pt x="5" y="54"/>
                  </a:cubicBezTo>
                  <a:cubicBezTo>
                    <a:pt x="9" y="44"/>
                    <a:pt x="14" y="34"/>
                    <a:pt x="22" y="26"/>
                  </a:cubicBezTo>
                  <a:cubicBezTo>
                    <a:pt x="30" y="18"/>
                    <a:pt x="39" y="11"/>
                    <a:pt x="49" y="7"/>
                  </a:cubicBezTo>
                  <a:close/>
                  <a:moveTo>
                    <a:pt x="75" y="83"/>
                  </a:moveTo>
                  <a:cubicBezTo>
                    <a:pt x="77" y="85"/>
                    <a:pt x="81" y="85"/>
                    <a:pt x="83" y="83"/>
                  </a:cubicBezTo>
                  <a:cubicBezTo>
                    <a:pt x="85" y="80"/>
                    <a:pt x="85" y="76"/>
                    <a:pt x="83" y="74"/>
                  </a:cubicBezTo>
                  <a:cubicBezTo>
                    <a:pt x="80" y="72"/>
                    <a:pt x="77" y="72"/>
                    <a:pt x="74" y="75"/>
                  </a:cubicBezTo>
                  <a:cubicBezTo>
                    <a:pt x="72" y="77"/>
                    <a:pt x="72" y="81"/>
                    <a:pt x="75" y="83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1" name="Freeform 170">
              <a:extLst>
                <a:ext uri="{FF2B5EF4-FFF2-40B4-BE49-F238E27FC236}">
                  <a16:creationId xmlns:a16="http://schemas.microsoft.com/office/drawing/2014/main" id="{4C115F43-D8D0-4743-B0E2-0A65AA43F583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907" y="1484"/>
              <a:ext cx="59" cy="80"/>
            </a:xfrm>
            <a:custGeom>
              <a:avLst/>
              <a:gdLst>
                <a:gd name="T0" fmla="*/ 46 w 48"/>
                <a:gd name="T1" fmla="*/ 8 h 65"/>
                <a:gd name="T2" fmla="*/ 42 w 48"/>
                <a:gd name="T3" fmla="*/ 8 h 65"/>
                <a:gd name="T4" fmla="*/ 42 w 48"/>
                <a:gd name="T5" fmla="*/ 12 h 65"/>
                <a:gd name="T6" fmla="*/ 44 w 48"/>
                <a:gd name="T7" fmla="*/ 12 h 65"/>
                <a:gd name="T8" fmla="*/ 44 w 48"/>
                <a:gd name="T9" fmla="*/ 44 h 65"/>
                <a:gd name="T10" fmla="*/ 28 w 48"/>
                <a:gd name="T11" fmla="*/ 44 h 65"/>
                <a:gd name="T12" fmla="*/ 28 w 48"/>
                <a:gd name="T13" fmla="*/ 61 h 65"/>
                <a:gd name="T14" fmla="*/ 4 w 48"/>
                <a:gd name="T15" fmla="*/ 61 h 65"/>
                <a:gd name="T16" fmla="*/ 4 w 48"/>
                <a:gd name="T17" fmla="*/ 12 h 65"/>
                <a:gd name="T18" fmla="*/ 6 w 48"/>
                <a:gd name="T19" fmla="*/ 12 h 65"/>
                <a:gd name="T20" fmla="*/ 6 w 48"/>
                <a:gd name="T21" fmla="*/ 8 h 65"/>
                <a:gd name="T22" fmla="*/ 2 w 48"/>
                <a:gd name="T23" fmla="*/ 8 h 65"/>
                <a:gd name="T24" fmla="*/ 0 w 48"/>
                <a:gd name="T25" fmla="*/ 10 h 65"/>
                <a:gd name="T26" fmla="*/ 0 w 48"/>
                <a:gd name="T27" fmla="*/ 63 h 65"/>
                <a:gd name="T28" fmla="*/ 2 w 48"/>
                <a:gd name="T29" fmla="*/ 65 h 65"/>
                <a:gd name="T30" fmla="*/ 34 w 48"/>
                <a:gd name="T31" fmla="*/ 65 h 65"/>
                <a:gd name="T32" fmla="*/ 48 w 48"/>
                <a:gd name="T33" fmla="*/ 50 h 65"/>
                <a:gd name="T34" fmla="*/ 48 w 48"/>
                <a:gd name="T35" fmla="*/ 10 h 65"/>
                <a:gd name="T36" fmla="*/ 46 w 48"/>
                <a:gd name="T37" fmla="*/ 8 h 65"/>
                <a:gd name="T38" fmla="*/ 32 w 48"/>
                <a:gd name="T39" fmla="*/ 61 h 65"/>
                <a:gd name="T40" fmla="*/ 32 w 48"/>
                <a:gd name="T41" fmla="*/ 49 h 65"/>
                <a:gd name="T42" fmla="*/ 44 w 48"/>
                <a:gd name="T43" fmla="*/ 49 h 65"/>
                <a:gd name="T44" fmla="*/ 32 w 48"/>
                <a:gd name="T45" fmla="*/ 61 h 65"/>
                <a:gd name="T46" fmla="*/ 40 w 48"/>
                <a:gd name="T47" fmla="*/ 8 h 65"/>
                <a:gd name="T48" fmla="*/ 32 w 48"/>
                <a:gd name="T49" fmla="*/ 8 h 65"/>
                <a:gd name="T50" fmla="*/ 32 w 48"/>
                <a:gd name="T51" fmla="*/ 4 h 65"/>
                <a:gd name="T52" fmla="*/ 28 w 48"/>
                <a:gd name="T53" fmla="*/ 0 h 65"/>
                <a:gd name="T54" fmla="*/ 20 w 48"/>
                <a:gd name="T55" fmla="*/ 0 h 65"/>
                <a:gd name="T56" fmla="*/ 16 w 48"/>
                <a:gd name="T57" fmla="*/ 4 h 65"/>
                <a:gd name="T58" fmla="*/ 16 w 48"/>
                <a:gd name="T59" fmla="*/ 8 h 65"/>
                <a:gd name="T60" fmla="*/ 8 w 48"/>
                <a:gd name="T61" fmla="*/ 8 h 65"/>
                <a:gd name="T62" fmla="*/ 8 w 48"/>
                <a:gd name="T63" fmla="*/ 16 h 65"/>
                <a:gd name="T64" fmla="*/ 40 w 48"/>
                <a:gd name="T65" fmla="*/ 16 h 65"/>
                <a:gd name="T66" fmla="*/ 40 w 48"/>
                <a:gd name="T67" fmla="*/ 8 h 65"/>
                <a:gd name="T68" fmla="*/ 28 w 48"/>
                <a:gd name="T69" fmla="*/ 8 h 65"/>
                <a:gd name="T70" fmla="*/ 20 w 48"/>
                <a:gd name="T71" fmla="*/ 8 h 65"/>
                <a:gd name="T72" fmla="*/ 20 w 48"/>
                <a:gd name="T73" fmla="*/ 4 h 65"/>
                <a:gd name="T74" fmla="*/ 20 w 48"/>
                <a:gd name="T75" fmla="*/ 4 h 65"/>
                <a:gd name="T76" fmla="*/ 28 w 48"/>
                <a:gd name="T77" fmla="*/ 4 h 65"/>
                <a:gd name="T78" fmla="*/ 28 w 48"/>
                <a:gd name="T79" fmla="*/ 4 h 65"/>
                <a:gd name="T80" fmla="*/ 28 w 48"/>
                <a:gd name="T81" fmla="*/ 8 h 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</a:cxnLst>
              <a:rect l="0" t="0" r="r" b="b"/>
              <a:pathLst>
                <a:path w="48" h="65">
                  <a:moveTo>
                    <a:pt x="46" y="8"/>
                  </a:moveTo>
                  <a:cubicBezTo>
                    <a:pt x="42" y="8"/>
                    <a:pt x="42" y="8"/>
                    <a:pt x="42" y="8"/>
                  </a:cubicBezTo>
                  <a:cubicBezTo>
                    <a:pt x="42" y="12"/>
                    <a:pt x="42" y="12"/>
                    <a:pt x="42" y="12"/>
                  </a:cubicBezTo>
                  <a:cubicBezTo>
                    <a:pt x="44" y="12"/>
                    <a:pt x="44" y="12"/>
                    <a:pt x="44" y="12"/>
                  </a:cubicBezTo>
                  <a:cubicBezTo>
                    <a:pt x="44" y="44"/>
                    <a:pt x="44" y="44"/>
                    <a:pt x="44" y="44"/>
                  </a:cubicBezTo>
                  <a:cubicBezTo>
                    <a:pt x="28" y="44"/>
                    <a:pt x="28" y="44"/>
                    <a:pt x="28" y="44"/>
                  </a:cubicBezTo>
                  <a:cubicBezTo>
                    <a:pt x="28" y="61"/>
                    <a:pt x="28" y="61"/>
                    <a:pt x="28" y="61"/>
                  </a:cubicBezTo>
                  <a:cubicBezTo>
                    <a:pt x="4" y="61"/>
                    <a:pt x="4" y="61"/>
                    <a:pt x="4" y="61"/>
                  </a:cubicBezTo>
                  <a:cubicBezTo>
                    <a:pt x="4" y="12"/>
                    <a:pt x="4" y="12"/>
                    <a:pt x="4" y="12"/>
                  </a:cubicBezTo>
                  <a:cubicBezTo>
                    <a:pt x="6" y="12"/>
                    <a:pt x="6" y="12"/>
                    <a:pt x="6" y="12"/>
                  </a:cubicBezTo>
                  <a:cubicBezTo>
                    <a:pt x="6" y="8"/>
                    <a:pt x="6" y="8"/>
                    <a:pt x="6" y="8"/>
                  </a:cubicBezTo>
                  <a:cubicBezTo>
                    <a:pt x="2" y="8"/>
                    <a:pt x="2" y="8"/>
                    <a:pt x="2" y="8"/>
                  </a:cubicBezTo>
                  <a:cubicBezTo>
                    <a:pt x="1" y="8"/>
                    <a:pt x="0" y="9"/>
                    <a:pt x="0" y="10"/>
                  </a:cubicBezTo>
                  <a:cubicBezTo>
                    <a:pt x="0" y="63"/>
                    <a:pt x="0" y="63"/>
                    <a:pt x="0" y="63"/>
                  </a:cubicBezTo>
                  <a:cubicBezTo>
                    <a:pt x="0" y="64"/>
                    <a:pt x="1" y="65"/>
                    <a:pt x="2" y="65"/>
                  </a:cubicBezTo>
                  <a:cubicBezTo>
                    <a:pt x="34" y="65"/>
                    <a:pt x="34" y="65"/>
                    <a:pt x="34" y="65"/>
                  </a:cubicBezTo>
                  <a:cubicBezTo>
                    <a:pt x="48" y="50"/>
                    <a:pt x="48" y="50"/>
                    <a:pt x="48" y="50"/>
                  </a:cubicBezTo>
                  <a:cubicBezTo>
                    <a:pt x="48" y="10"/>
                    <a:pt x="48" y="10"/>
                    <a:pt x="48" y="10"/>
                  </a:cubicBezTo>
                  <a:cubicBezTo>
                    <a:pt x="48" y="9"/>
                    <a:pt x="48" y="8"/>
                    <a:pt x="46" y="8"/>
                  </a:cubicBezTo>
                  <a:close/>
                  <a:moveTo>
                    <a:pt x="32" y="61"/>
                  </a:moveTo>
                  <a:cubicBezTo>
                    <a:pt x="32" y="49"/>
                    <a:pt x="32" y="49"/>
                    <a:pt x="32" y="49"/>
                  </a:cubicBezTo>
                  <a:cubicBezTo>
                    <a:pt x="44" y="49"/>
                    <a:pt x="44" y="49"/>
                    <a:pt x="44" y="49"/>
                  </a:cubicBezTo>
                  <a:lnTo>
                    <a:pt x="32" y="61"/>
                  </a:lnTo>
                  <a:close/>
                  <a:moveTo>
                    <a:pt x="40" y="8"/>
                  </a:moveTo>
                  <a:cubicBezTo>
                    <a:pt x="32" y="8"/>
                    <a:pt x="32" y="8"/>
                    <a:pt x="32" y="8"/>
                  </a:cubicBezTo>
                  <a:cubicBezTo>
                    <a:pt x="32" y="4"/>
                    <a:pt x="32" y="4"/>
                    <a:pt x="32" y="4"/>
                  </a:cubicBezTo>
                  <a:cubicBezTo>
                    <a:pt x="32" y="2"/>
                    <a:pt x="30" y="0"/>
                    <a:pt x="28" y="0"/>
                  </a:cubicBezTo>
                  <a:cubicBezTo>
                    <a:pt x="20" y="0"/>
                    <a:pt x="20" y="0"/>
                    <a:pt x="20" y="0"/>
                  </a:cubicBezTo>
                  <a:cubicBezTo>
                    <a:pt x="18" y="0"/>
                    <a:pt x="16" y="2"/>
                    <a:pt x="16" y="4"/>
                  </a:cubicBezTo>
                  <a:cubicBezTo>
                    <a:pt x="16" y="8"/>
                    <a:pt x="16" y="8"/>
                    <a:pt x="16" y="8"/>
                  </a:cubicBezTo>
                  <a:cubicBezTo>
                    <a:pt x="8" y="8"/>
                    <a:pt x="8" y="8"/>
                    <a:pt x="8" y="8"/>
                  </a:cubicBezTo>
                  <a:cubicBezTo>
                    <a:pt x="8" y="16"/>
                    <a:pt x="8" y="16"/>
                    <a:pt x="8" y="16"/>
                  </a:cubicBezTo>
                  <a:cubicBezTo>
                    <a:pt x="40" y="16"/>
                    <a:pt x="40" y="16"/>
                    <a:pt x="40" y="16"/>
                  </a:cubicBezTo>
                  <a:lnTo>
                    <a:pt x="40" y="8"/>
                  </a:lnTo>
                  <a:close/>
                  <a:moveTo>
                    <a:pt x="28" y="8"/>
                  </a:moveTo>
                  <a:cubicBezTo>
                    <a:pt x="20" y="8"/>
                    <a:pt x="20" y="8"/>
                    <a:pt x="20" y="8"/>
                  </a:cubicBezTo>
                  <a:cubicBezTo>
                    <a:pt x="20" y="4"/>
                    <a:pt x="20" y="4"/>
                    <a:pt x="20" y="4"/>
                  </a:cubicBezTo>
                  <a:cubicBezTo>
                    <a:pt x="20" y="4"/>
                    <a:pt x="20" y="4"/>
                    <a:pt x="20" y="4"/>
                  </a:cubicBezTo>
                  <a:cubicBezTo>
                    <a:pt x="28" y="4"/>
                    <a:pt x="28" y="4"/>
                    <a:pt x="28" y="4"/>
                  </a:cubicBezTo>
                  <a:cubicBezTo>
                    <a:pt x="28" y="4"/>
                    <a:pt x="28" y="4"/>
                    <a:pt x="28" y="4"/>
                  </a:cubicBezTo>
                  <a:lnTo>
                    <a:pt x="28" y="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2" name="Freeform 171">
              <a:extLst>
                <a:ext uri="{FF2B5EF4-FFF2-40B4-BE49-F238E27FC236}">
                  <a16:creationId xmlns:a16="http://schemas.microsoft.com/office/drawing/2014/main" id="{A9258C85-E336-4BD9-B4F9-C98A102966A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423" y="1972"/>
              <a:ext cx="81" cy="81"/>
            </a:xfrm>
            <a:custGeom>
              <a:avLst/>
              <a:gdLst>
                <a:gd name="T0" fmla="*/ 55 w 66"/>
                <a:gd name="T1" fmla="*/ 0 h 66"/>
                <a:gd name="T2" fmla="*/ 11 w 66"/>
                <a:gd name="T3" fmla="*/ 0 h 66"/>
                <a:gd name="T4" fmla="*/ 0 w 66"/>
                <a:gd name="T5" fmla="*/ 11 h 66"/>
                <a:gd name="T6" fmla="*/ 1 w 66"/>
                <a:gd name="T7" fmla="*/ 55 h 66"/>
                <a:gd name="T8" fmla="*/ 12 w 66"/>
                <a:gd name="T9" fmla="*/ 66 h 66"/>
                <a:gd name="T10" fmla="*/ 55 w 66"/>
                <a:gd name="T11" fmla="*/ 66 h 66"/>
                <a:gd name="T12" fmla="*/ 66 w 66"/>
                <a:gd name="T13" fmla="*/ 55 h 66"/>
                <a:gd name="T14" fmla="*/ 66 w 66"/>
                <a:gd name="T15" fmla="*/ 11 h 66"/>
                <a:gd name="T16" fmla="*/ 55 w 66"/>
                <a:gd name="T17" fmla="*/ 0 h 66"/>
                <a:gd name="T18" fmla="*/ 22 w 66"/>
                <a:gd name="T19" fmla="*/ 29 h 66"/>
                <a:gd name="T20" fmla="*/ 45 w 66"/>
                <a:gd name="T21" fmla="*/ 29 h 66"/>
                <a:gd name="T22" fmla="*/ 46 w 66"/>
                <a:gd name="T23" fmla="*/ 33 h 66"/>
                <a:gd name="T24" fmla="*/ 33 w 66"/>
                <a:gd name="T25" fmla="*/ 46 h 66"/>
                <a:gd name="T26" fmla="*/ 21 w 66"/>
                <a:gd name="T27" fmla="*/ 33 h 66"/>
                <a:gd name="T28" fmla="*/ 22 w 66"/>
                <a:gd name="T29" fmla="*/ 29 h 66"/>
                <a:gd name="T30" fmla="*/ 58 w 66"/>
                <a:gd name="T31" fmla="*/ 29 h 66"/>
                <a:gd name="T32" fmla="*/ 58 w 66"/>
                <a:gd name="T33" fmla="*/ 45 h 66"/>
                <a:gd name="T34" fmla="*/ 58 w 66"/>
                <a:gd name="T35" fmla="*/ 53 h 66"/>
                <a:gd name="T36" fmla="*/ 54 w 66"/>
                <a:gd name="T37" fmla="*/ 58 h 66"/>
                <a:gd name="T38" fmla="*/ 13 w 66"/>
                <a:gd name="T39" fmla="*/ 58 h 66"/>
                <a:gd name="T40" fmla="*/ 9 w 66"/>
                <a:gd name="T41" fmla="*/ 54 h 66"/>
                <a:gd name="T42" fmla="*/ 9 w 66"/>
                <a:gd name="T43" fmla="*/ 46 h 66"/>
                <a:gd name="T44" fmla="*/ 9 w 66"/>
                <a:gd name="T45" fmla="*/ 29 h 66"/>
                <a:gd name="T46" fmla="*/ 9 w 66"/>
                <a:gd name="T47" fmla="*/ 29 h 66"/>
                <a:gd name="T48" fmla="*/ 15 w 66"/>
                <a:gd name="T49" fmla="*/ 29 h 66"/>
                <a:gd name="T50" fmla="*/ 15 w 66"/>
                <a:gd name="T51" fmla="*/ 33 h 66"/>
                <a:gd name="T52" fmla="*/ 33 w 66"/>
                <a:gd name="T53" fmla="*/ 52 h 66"/>
                <a:gd name="T54" fmla="*/ 52 w 66"/>
                <a:gd name="T55" fmla="*/ 33 h 66"/>
                <a:gd name="T56" fmla="*/ 51 w 66"/>
                <a:gd name="T57" fmla="*/ 29 h 66"/>
                <a:gd name="T58" fmla="*/ 58 w 66"/>
                <a:gd name="T59" fmla="*/ 29 h 66"/>
                <a:gd name="T60" fmla="*/ 58 w 66"/>
                <a:gd name="T61" fmla="*/ 15 h 66"/>
                <a:gd name="T62" fmla="*/ 56 w 66"/>
                <a:gd name="T63" fmla="*/ 17 h 66"/>
                <a:gd name="T64" fmla="*/ 52 w 66"/>
                <a:gd name="T65" fmla="*/ 17 h 66"/>
                <a:gd name="T66" fmla="*/ 50 w 66"/>
                <a:gd name="T67" fmla="*/ 15 h 66"/>
                <a:gd name="T68" fmla="*/ 50 w 66"/>
                <a:gd name="T69" fmla="*/ 10 h 66"/>
                <a:gd name="T70" fmla="*/ 52 w 66"/>
                <a:gd name="T71" fmla="*/ 8 h 66"/>
                <a:gd name="T72" fmla="*/ 56 w 66"/>
                <a:gd name="T73" fmla="*/ 8 h 66"/>
                <a:gd name="T74" fmla="*/ 58 w 66"/>
                <a:gd name="T75" fmla="*/ 10 h 66"/>
                <a:gd name="T76" fmla="*/ 58 w 66"/>
                <a:gd name="T77" fmla="*/ 15 h 6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</a:cxnLst>
              <a:rect l="0" t="0" r="r" b="b"/>
              <a:pathLst>
                <a:path w="66" h="66">
                  <a:moveTo>
                    <a:pt x="55" y="0"/>
                  </a:moveTo>
                  <a:cubicBezTo>
                    <a:pt x="11" y="0"/>
                    <a:pt x="11" y="0"/>
                    <a:pt x="11" y="0"/>
                  </a:cubicBezTo>
                  <a:cubicBezTo>
                    <a:pt x="5" y="1"/>
                    <a:pt x="0" y="5"/>
                    <a:pt x="0" y="11"/>
                  </a:cubicBezTo>
                  <a:cubicBezTo>
                    <a:pt x="1" y="55"/>
                    <a:pt x="1" y="55"/>
                    <a:pt x="1" y="55"/>
                  </a:cubicBezTo>
                  <a:cubicBezTo>
                    <a:pt x="1" y="61"/>
                    <a:pt x="6" y="66"/>
                    <a:pt x="12" y="66"/>
                  </a:cubicBezTo>
                  <a:cubicBezTo>
                    <a:pt x="55" y="66"/>
                    <a:pt x="55" y="66"/>
                    <a:pt x="55" y="66"/>
                  </a:cubicBezTo>
                  <a:cubicBezTo>
                    <a:pt x="61" y="66"/>
                    <a:pt x="66" y="61"/>
                    <a:pt x="66" y="55"/>
                  </a:cubicBezTo>
                  <a:cubicBezTo>
                    <a:pt x="66" y="11"/>
                    <a:pt x="66" y="11"/>
                    <a:pt x="66" y="11"/>
                  </a:cubicBezTo>
                  <a:cubicBezTo>
                    <a:pt x="66" y="5"/>
                    <a:pt x="61" y="0"/>
                    <a:pt x="55" y="0"/>
                  </a:cubicBezTo>
                  <a:close/>
                  <a:moveTo>
                    <a:pt x="22" y="29"/>
                  </a:moveTo>
                  <a:cubicBezTo>
                    <a:pt x="45" y="29"/>
                    <a:pt x="45" y="29"/>
                    <a:pt x="45" y="29"/>
                  </a:cubicBezTo>
                  <a:cubicBezTo>
                    <a:pt x="46" y="30"/>
                    <a:pt x="46" y="32"/>
                    <a:pt x="46" y="33"/>
                  </a:cubicBezTo>
                  <a:cubicBezTo>
                    <a:pt x="46" y="40"/>
                    <a:pt x="40" y="46"/>
                    <a:pt x="33" y="46"/>
                  </a:cubicBezTo>
                  <a:cubicBezTo>
                    <a:pt x="27" y="46"/>
                    <a:pt x="21" y="40"/>
                    <a:pt x="21" y="33"/>
                  </a:cubicBezTo>
                  <a:cubicBezTo>
                    <a:pt x="21" y="32"/>
                    <a:pt x="21" y="30"/>
                    <a:pt x="22" y="29"/>
                  </a:cubicBezTo>
                  <a:close/>
                  <a:moveTo>
                    <a:pt x="58" y="29"/>
                  </a:moveTo>
                  <a:cubicBezTo>
                    <a:pt x="58" y="45"/>
                    <a:pt x="58" y="45"/>
                    <a:pt x="58" y="45"/>
                  </a:cubicBezTo>
                  <a:cubicBezTo>
                    <a:pt x="58" y="53"/>
                    <a:pt x="58" y="53"/>
                    <a:pt x="58" y="53"/>
                  </a:cubicBezTo>
                  <a:cubicBezTo>
                    <a:pt x="58" y="56"/>
                    <a:pt x="56" y="57"/>
                    <a:pt x="54" y="58"/>
                  </a:cubicBezTo>
                  <a:cubicBezTo>
                    <a:pt x="13" y="58"/>
                    <a:pt x="13" y="58"/>
                    <a:pt x="13" y="58"/>
                  </a:cubicBezTo>
                  <a:cubicBezTo>
                    <a:pt x="11" y="58"/>
                    <a:pt x="9" y="56"/>
                    <a:pt x="9" y="54"/>
                  </a:cubicBezTo>
                  <a:cubicBezTo>
                    <a:pt x="9" y="46"/>
                    <a:pt x="9" y="46"/>
                    <a:pt x="9" y="46"/>
                  </a:cubicBezTo>
                  <a:cubicBezTo>
                    <a:pt x="9" y="29"/>
                    <a:pt x="9" y="29"/>
                    <a:pt x="9" y="29"/>
                  </a:cubicBezTo>
                  <a:cubicBezTo>
                    <a:pt x="9" y="29"/>
                    <a:pt x="9" y="29"/>
                    <a:pt x="9" y="29"/>
                  </a:cubicBezTo>
                  <a:cubicBezTo>
                    <a:pt x="15" y="29"/>
                    <a:pt x="15" y="29"/>
                    <a:pt x="15" y="29"/>
                  </a:cubicBezTo>
                  <a:cubicBezTo>
                    <a:pt x="15" y="30"/>
                    <a:pt x="15" y="32"/>
                    <a:pt x="15" y="33"/>
                  </a:cubicBezTo>
                  <a:cubicBezTo>
                    <a:pt x="15" y="43"/>
                    <a:pt x="23" y="52"/>
                    <a:pt x="33" y="52"/>
                  </a:cubicBezTo>
                  <a:cubicBezTo>
                    <a:pt x="44" y="52"/>
                    <a:pt x="52" y="43"/>
                    <a:pt x="52" y="33"/>
                  </a:cubicBezTo>
                  <a:cubicBezTo>
                    <a:pt x="52" y="32"/>
                    <a:pt x="52" y="30"/>
                    <a:pt x="51" y="29"/>
                  </a:cubicBezTo>
                  <a:cubicBezTo>
                    <a:pt x="58" y="29"/>
                    <a:pt x="58" y="29"/>
                    <a:pt x="58" y="29"/>
                  </a:cubicBezTo>
                  <a:close/>
                  <a:moveTo>
                    <a:pt x="58" y="15"/>
                  </a:moveTo>
                  <a:cubicBezTo>
                    <a:pt x="58" y="16"/>
                    <a:pt x="57" y="17"/>
                    <a:pt x="56" y="17"/>
                  </a:cubicBezTo>
                  <a:cubicBezTo>
                    <a:pt x="52" y="17"/>
                    <a:pt x="52" y="17"/>
                    <a:pt x="52" y="17"/>
                  </a:cubicBezTo>
                  <a:cubicBezTo>
                    <a:pt x="51" y="17"/>
                    <a:pt x="50" y="16"/>
                    <a:pt x="50" y="15"/>
                  </a:cubicBezTo>
                  <a:cubicBezTo>
                    <a:pt x="50" y="10"/>
                    <a:pt x="50" y="10"/>
                    <a:pt x="50" y="10"/>
                  </a:cubicBezTo>
                  <a:cubicBezTo>
                    <a:pt x="50" y="9"/>
                    <a:pt x="50" y="8"/>
                    <a:pt x="52" y="8"/>
                  </a:cubicBezTo>
                  <a:cubicBezTo>
                    <a:pt x="56" y="8"/>
                    <a:pt x="56" y="8"/>
                    <a:pt x="56" y="8"/>
                  </a:cubicBezTo>
                  <a:cubicBezTo>
                    <a:pt x="57" y="8"/>
                    <a:pt x="58" y="9"/>
                    <a:pt x="58" y="10"/>
                  </a:cubicBezTo>
                  <a:lnTo>
                    <a:pt x="58" y="1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3" name="Freeform 172">
              <a:extLst>
                <a:ext uri="{FF2B5EF4-FFF2-40B4-BE49-F238E27FC236}">
                  <a16:creationId xmlns:a16="http://schemas.microsoft.com/office/drawing/2014/main" id="{3FE76779-E0FC-403C-A5D7-5BAA318F3131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440" y="960"/>
              <a:ext cx="75" cy="75"/>
            </a:xfrm>
            <a:custGeom>
              <a:avLst/>
              <a:gdLst>
                <a:gd name="T0" fmla="*/ 30 w 61"/>
                <a:gd name="T1" fmla="*/ 0 h 61"/>
                <a:gd name="T2" fmla="*/ 0 w 61"/>
                <a:gd name="T3" fmla="*/ 30 h 61"/>
                <a:gd name="T4" fmla="*/ 30 w 61"/>
                <a:gd name="T5" fmla="*/ 61 h 61"/>
                <a:gd name="T6" fmla="*/ 61 w 61"/>
                <a:gd name="T7" fmla="*/ 30 h 61"/>
                <a:gd name="T8" fmla="*/ 30 w 61"/>
                <a:gd name="T9" fmla="*/ 0 h 61"/>
                <a:gd name="T10" fmla="*/ 30 w 61"/>
                <a:gd name="T11" fmla="*/ 55 h 61"/>
                <a:gd name="T12" fmla="*/ 6 w 61"/>
                <a:gd name="T13" fmla="*/ 30 h 61"/>
                <a:gd name="T14" fmla="*/ 30 w 61"/>
                <a:gd name="T15" fmla="*/ 6 h 61"/>
                <a:gd name="T16" fmla="*/ 55 w 61"/>
                <a:gd name="T17" fmla="*/ 30 h 61"/>
                <a:gd name="T18" fmla="*/ 30 w 61"/>
                <a:gd name="T19" fmla="*/ 55 h 61"/>
                <a:gd name="T20" fmla="*/ 27 w 61"/>
                <a:gd name="T21" fmla="*/ 15 h 61"/>
                <a:gd name="T22" fmla="*/ 34 w 61"/>
                <a:gd name="T23" fmla="*/ 15 h 61"/>
                <a:gd name="T24" fmla="*/ 34 w 61"/>
                <a:gd name="T25" fmla="*/ 23 h 61"/>
                <a:gd name="T26" fmla="*/ 27 w 61"/>
                <a:gd name="T27" fmla="*/ 23 h 61"/>
                <a:gd name="T28" fmla="*/ 27 w 61"/>
                <a:gd name="T29" fmla="*/ 15 h 61"/>
                <a:gd name="T30" fmla="*/ 38 w 61"/>
                <a:gd name="T31" fmla="*/ 46 h 61"/>
                <a:gd name="T32" fmla="*/ 23 w 61"/>
                <a:gd name="T33" fmla="*/ 46 h 61"/>
                <a:gd name="T34" fmla="*/ 23 w 61"/>
                <a:gd name="T35" fmla="*/ 42 h 61"/>
                <a:gd name="T36" fmla="*/ 27 w 61"/>
                <a:gd name="T37" fmla="*/ 42 h 61"/>
                <a:gd name="T38" fmla="*/ 27 w 61"/>
                <a:gd name="T39" fmla="*/ 30 h 61"/>
                <a:gd name="T40" fmla="*/ 23 w 61"/>
                <a:gd name="T41" fmla="*/ 30 h 61"/>
                <a:gd name="T42" fmla="*/ 23 w 61"/>
                <a:gd name="T43" fmla="*/ 27 h 61"/>
                <a:gd name="T44" fmla="*/ 34 w 61"/>
                <a:gd name="T45" fmla="*/ 27 h 61"/>
                <a:gd name="T46" fmla="*/ 34 w 61"/>
                <a:gd name="T47" fmla="*/ 42 h 61"/>
                <a:gd name="T48" fmla="*/ 38 w 61"/>
                <a:gd name="T49" fmla="*/ 42 h 61"/>
                <a:gd name="T50" fmla="*/ 38 w 61"/>
                <a:gd name="T51" fmla="*/ 46 h 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61" h="61">
                  <a:moveTo>
                    <a:pt x="30" y="0"/>
                  </a:moveTo>
                  <a:cubicBezTo>
                    <a:pt x="14" y="0"/>
                    <a:pt x="0" y="14"/>
                    <a:pt x="0" y="30"/>
                  </a:cubicBezTo>
                  <a:cubicBezTo>
                    <a:pt x="0" y="47"/>
                    <a:pt x="14" y="61"/>
                    <a:pt x="30" y="61"/>
                  </a:cubicBezTo>
                  <a:cubicBezTo>
                    <a:pt x="47" y="61"/>
                    <a:pt x="61" y="47"/>
                    <a:pt x="61" y="30"/>
                  </a:cubicBezTo>
                  <a:cubicBezTo>
                    <a:pt x="61" y="14"/>
                    <a:pt x="47" y="0"/>
                    <a:pt x="30" y="0"/>
                  </a:cubicBezTo>
                  <a:close/>
                  <a:moveTo>
                    <a:pt x="30" y="55"/>
                  </a:moveTo>
                  <a:cubicBezTo>
                    <a:pt x="17" y="55"/>
                    <a:pt x="6" y="44"/>
                    <a:pt x="6" y="30"/>
                  </a:cubicBezTo>
                  <a:cubicBezTo>
                    <a:pt x="6" y="17"/>
                    <a:pt x="17" y="6"/>
                    <a:pt x="30" y="6"/>
                  </a:cubicBezTo>
                  <a:cubicBezTo>
                    <a:pt x="44" y="6"/>
                    <a:pt x="55" y="17"/>
                    <a:pt x="55" y="30"/>
                  </a:cubicBezTo>
                  <a:cubicBezTo>
                    <a:pt x="55" y="44"/>
                    <a:pt x="44" y="55"/>
                    <a:pt x="30" y="55"/>
                  </a:cubicBezTo>
                  <a:close/>
                  <a:moveTo>
                    <a:pt x="27" y="15"/>
                  </a:moveTo>
                  <a:cubicBezTo>
                    <a:pt x="34" y="15"/>
                    <a:pt x="34" y="15"/>
                    <a:pt x="34" y="15"/>
                  </a:cubicBezTo>
                  <a:cubicBezTo>
                    <a:pt x="34" y="23"/>
                    <a:pt x="34" y="23"/>
                    <a:pt x="34" y="23"/>
                  </a:cubicBezTo>
                  <a:cubicBezTo>
                    <a:pt x="27" y="23"/>
                    <a:pt x="27" y="23"/>
                    <a:pt x="27" y="23"/>
                  </a:cubicBezTo>
                  <a:lnTo>
                    <a:pt x="27" y="15"/>
                  </a:lnTo>
                  <a:close/>
                  <a:moveTo>
                    <a:pt x="38" y="46"/>
                  </a:moveTo>
                  <a:cubicBezTo>
                    <a:pt x="23" y="46"/>
                    <a:pt x="23" y="46"/>
                    <a:pt x="23" y="46"/>
                  </a:cubicBezTo>
                  <a:cubicBezTo>
                    <a:pt x="23" y="42"/>
                    <a:pt x="23" y="42"/>
                    <a:pt x="23" y="42"/>
                  </a:cubicBezTo>
                  <a:cubicBezTo>
                    <a:pt x="27" y="42"/>
                    <a:pt x="27" y="42"/>
                    <a:pt x="27" y="42"/>
                  </a:cubicBezTo>
                  <a:cubicBezTo>
                    <a:pt x="27" y="30"/>
                    <a:pt x="27" y="30"/>
                    <a:pt x="27" y="30"/>
                  </a:cubicBezTo>
                  <a:cubicBezTo>
                    <a:pt x="23" y="30"/>
                    <a:pt x="23" y="30"/>
                    <a:pt x="23" y="30"/>
                  </a:cubicBezTo>
                  <a:cubicBezTo>
                    <a:pt x="23" y="27"/>
                    <a:pt x="23" y="27"/>
                    <a:pt x="23" y="27"/>
                  </a:cubicBezTo>
                  <a:cubicBezTo>
                    <a:pt x="34" y="27"/>
                    <a:pt x="34" y="27"/>
                    <a:pt x="34" y="27"/>
                  </a:cubicBezTo>
                  <a:cubicBezTo>
                    <a:pt x="34" y="42"/>
                    <a:pt x="34" y="42"/>
                    <a:pt x="34" y="42"/>
                  </a:cubicBezTo>
                  <a:cubicBezTo>
                    <a:pt x="38" y="42"/>
                    <a:pt x="38" y="42"/>
                    <a:pt x="38" y="42"/>
                  </a:cubicBezTo>
                  <a:lnTo>
                    <a:pt x="38" y="4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4" name="Freeform 173">
              <a:extLst>
                <a:ext uri="{FF2B5EF4-FFF2-40B4-BE49-F238E27FC236}">
                  <a16:creationId xmlns:a16="http://schemas.microsoft.com/office/drawing/2014/main" id="{4BCC2857-1003-469D-AF69-5F80E2578E2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471" y="2896"/>
              <a:ext cx="87" cy="76"/>
            </a:xfrm>
            <a:custGeom>
              <a:avLst/>
              <a:gdLst>
                <a:gd name="T0" fmla="*/ 58 w 87"/>
                <a:gd name="T1" fmla="*/ 10 h 76"/>
                <a:gd name="T2" fmla="*/ 31 w 87"/>
                <a:gd name="T3" fmla="*/ 0 h 76"/>
                <a:gd name="T4" fmla="*/ 0 w 87"/>
                <a:gd name="T5" fmla="*/ 10 h 76"/>
                <a:gd name="T6" fmla="*/ 0 w 87"/>
                <a:gd name="T7" fmla="*/ 76 h 76"/>
                <a:gd name="T8" fmla="*/ 31 w 87"/>
                <a:gd name="T9" fmla="*/ 65 h 76"/>
                <a:gd name="T10" fmla="*/ 58 w 87"/>
                <a:gd name="T11" fmla="*/ 76 h 76"/>
                <a:gd name="T12" fmla="*/ 87 w 87"/>
                <a:gd name="T13" fmla="*/ 65 h 76"/>
                <a:gd name="T14" fmla="*/ 87 w 87"/>
                <a:gd name="T15" fmla="*/ 0 h 76"/>
                <a:gd name="T16" fmla="*/ 58 w 87"/>
                <a:gd name="T17" fmla="*/ 10 h 76"/>
                <a:gd name="T18" fmla="*/ 33 w 87"/>
                <a:gd name="T19" fmla="*/ 6 h 76"/>
                <a:gd name="T20" fmla="*/ 55 w 87"/>
                <a:gd name="T21" fmla="*/ 15 h 76"/>
                <a:gd name="T22" fmla="*/ 55 w 87"/>
                <a:gd name="T23" fmla="*/ 69 h 76"/>
                <a:gd name="T24" fmla="*/ 33 w 87"/>
                <a:gd name="T25" fmla="*/ 60 h 76"/>
                <a:gd name="T26" fmla="*/ 33 w 87"/>
                <a:gd name="T27" fmla="*/ 6 h 76"/>
                <a:gd name="T28" fmla="*/ 6 w 87"/>
                <a:gd name="T29" fmla="*/ 15 h 76"/>
                <a:gd name="T30" fmla="*/ 28 w 87"/>
                <a:gd name="T31" fmla="*/ 6 h 76"/>
                <a:gd name="T32" fmla="*/ 28 w 87"/>
                <a:gd name="T33" fmla="*/ 60 h 76"/>
                <a:gd name="T34" fmla="*/ 6 w 87"/>
                <a:gd name="T35" fmla="*/ 67 h 76"/>
                <a:gd name="T36" fmla="*/ 6 w 87"/>
                <a:gd name="T37" fmla="*/ 15 h 76"/>
                <a:gd name="T38" fmla="*/ 82 w 87"/>
                <a:gd name="T39" fmla="*/ 61 h 76"/>
                <a:gd name="T40" fmla="*/ 60 w 87"/>
                <a:gd name="T41" fmla="*/ 69 h 76"/>
                <a:gd name="T42" fmla="*/ 60 w 87"/>
                <a:gd name="T43" fmla="*/ 15 h 76"/>
                <a:gd name="T44" fmla="*/ 82 w 87"/>
                <a:gd name="T45" fmla="*/ 7 h 76"/>
                <a:gd name="T46" fmla="*/ 82 w 87"/>
                <a:gd name="T47" fmla="*/ 61 h 7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87" h="76">
                  <a:moveTo>
                    <a:pt x="58" y="10"/>
                  </a:moveTo>
                  <a:lnTo>
                    <a:pt x="31" y="0"/>
                  </a:lnTo>
                  <a:lnTo>
                    <a:pt x="0" y="10"/>
                  </a:lnTo>
                  <a:lnTo>
                    <a:pt x="0" y="76"/>
                  </a:lnTo>
                  <a:lnTo>
                    <a:pt x="31" y="65"/>
                  </a:lnTo>
                  <a:lnTo>
                    <a:pt x="58" y="76"/>
                  </a:lnTo>
                  <a:lnTo>
                    <a:pt x="87" y="65"/>
                  </a:lnTo>
                  <a:lnTo>
                    <a:pt x="87" y="0"/>
                  </a:lnTo>
                  <a:lnTo>
                    <a:pt x="58" y="10"/>
                  </a:lnTo>
                  <a:close/>
                  <a:moveTo>
                    <a:pt x="33" y="6"/>
                  </a:moveTo>
                  <a:lnTo>
                    <a:pt x="55" y="15"/>
                  </a:lnTo>
                  <a:lnTo>
                    <a:pt x="55" y="69"/>
                  </a:lnTo>
                  <a:lnTo>
                    <a:pt x="33" y="60"/>
                  </a:lnTo>
                  <a:lnTo>
                    <a:pt x="33" y="6"/>
                  </a:lnTo>
                  <a:close/>
                  <a:moveTo>
                    <a:pt x="6" y="15"/>
                  </a:moveTo>
                  <a:lnTo>
                    <a:pt x="28" y="6"/>
                  </a:lnTo>
                  <a:lnTo>
                    <a:pt x="28" y="60"/>
                  </a:lnTo>
                  <a:lnTo>
                    <a:pt x="6" y="67"/>
                  </a:lnTo>
                  <a:lnTo>
                    <a:pt x="6" y="15"/>
                  </a:lnTo>
                  <a:close/>
                  <a:moveTo>
                    <a:pt x="82" y="61"/>
                  </a:moveTo>
                  <a:lnTo>
                    <a:pt x="60" y="69"/>
                  </a:lnTo>
                  <a:lnTo>
                    <a:pt x="60" y="15"/>
                  </a:lnTo>
                  <a:lnTo>
                    <a:pt x="82" y="7"/>
                  </a:lnTo>
                  <a:lnTo>
                    <a:pt x="82" y="61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5" name="Freeform 174">
              <a:extLst>
                <a:ext uri="{FF2B5EF4-FFF2-40B4-BE49-F238E27FC236}">
                  <a16:creationId xmlns:a16="http://schemas.microsoft.com/office/drawing/2014/main" id="{5AD24608-F002-4BFD-885F-6ED1416CE5E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534" y="832"/>
              <a:ext cx="57" cy="58"/>
            </a:xfrm>
            <a:custGeom>
              <a:avLst/>
              <a:gdLst>
                <a:gd name="T0" fmla="*/ 3 w 47"/>
                <a:gd name="T1" fmla="*/ 0 h 47"/>
                <a:gd name="T2" fmla="*/ 21 w 47"/>
                <a:gd name="T3" fmla="*/ 0 h 47"/>
                <a:gd name="T4" fmla="*/ 21 w 47"/>
                <a:gd name="T5" fmla="*/ 3 h 47"/>
                <a:gd name="T6" fmla="*/ 3 w 47"/>
                <a:gd name="T7" fmla="*/ 3 h 47"/>
                <a:gd name="T8" fmla="*/ 3 w 47"/>
                <a:gd name="T9" fmla="*/ 0 h 47"/>
                <a:gd name="T10" fmla="*/ 26 w 47"/>
                <a:gd name="T11" fmla="*/ 0 h 47"/>
                <a:gd name="T12" fmla="*/ 44 w 47"/>
                <a:gd name="T13" fmla="*/ 0 h 47"/>
                <a:gd name="T14" fmla="*/ 44 w 47"/>
                <a:gd name="T15" fmla="*/ 3 h 47"/>
                <a:gd name="T16" fmla="*/ 26 w 47"/>
                <a:gd name="T17" fmla="*/ 3 h 47"/>
                <a:gd name="T18" fmla="*/ 26 w 47"/>
                <a:gd name="T19" fmla="*/ 0 h 47"/>
                <a:gd name="T20" fmla="*/ 43 w 47"/>
                <a:gd name="T21" fmla="*/ 15 h 47"/>
                <a:gd name="T22" fmla="*/ 41 w 47"/>
                <a:gd name="T23" fmla="*/ 15 h 47"/>
                <a:gd name="T24" fmla="*/ 41 w 47"/>
                <a:gd name="T25" fmla="*/ 3 h 47"/>
                <a:gd name="T26" fmla="*/ 29 w 47"/>
                <a:gd name="T27" fmla="*/ 3 h 47"/>
                <a:gd name="T28" fmla="*/ 29 w 47"/>
                <a:gd name="T29" fmla="*/ 15 h 47"/>
                <a:gd name="T30" fmla="*/ 18 w 47"/>
                <a:gd name="T31" fmla="*/ 15 h 47"/>
                <a:gd name="T32" fmla="*/ 18 w 47"/>
                <a:gd name="T33" fmla="*/ 3 h 47"/>
                <a:gd name="T34" fmla="*/ 6 w 47"/>
                <a:gd name="T35" fmla="*/ 3 h 47"/>
                <a:gd name="T36" fmla="*/ 6 w 47"/>
                <a:gd name="T37" fmla="*/ 15 h 47"/>
                <a:gd name="T38" fmla="*/ 4 w 47"/>
                <a:gd name="T39" fmla="*/ 15 h 47"/>
                <a:gd name="T40" fmla="*/ 0 w 47"/>
                <a:gd name="T41" fmla="*/ 18 h 47"/>
                <a:gd name="T42" fmla="*/ 0 w 47"/>
                <a:gd name="T43" fmla="*/ 43 h 47"/>
                <a:gd name="T44" fmla="*/ 4 w 47"/>
                <a:gd name="T45" fmla="*/ 47 h 47"/>
                <a:gd name="T46" fmla="*/ 17 w 47"/>
                <a:gd name="T47" fmla="*/ 47 h 47"/>
                <a:gd name="T48" fmla="*/ 21 w 47"/>
                <a:gd name="T49" fmla="*/ 43 h 47"/>
                <a:gd name="T50" fmla="*/ 21 w 47"/>
                <a:gd name="T51" fmla="*/ 26 h 47"/>
                <a:gd name="T52" fmla="*/ 26 w 47"/>
                <a:gd name="T53" fmla="*/ 26 h 47"/>
                <a:gd name="T54" fmla="*/ 26 w 47"/>
                <a:gd name="T55" fmla="*/ 43 h 47"/>
                <a:gd name="T56" fmla="*/ 30 w 47"/>
                <a:gd name="T57" fmla="*/ 47 h 47"/>
                <a:gd name="T58" fmla="*/ 43 w 47"/>
                <a:gd name="T59" fmla="*/ 47 h 47"/>
                <a:gd name="T60" fmla="*/ 47 w 47"/>
                <a:gd name="T61" fmla="*/ 43 h 47"/>
                <a:gd name="T62" fmla="*/ 47 w 47"/>
                <a:gd name="T63" fmla="*/ 18 h 47"/>
                <a:gd name="T64" fmla="*/ 43 w 47"/>
                <a:gd name="T65" fmla="*/ 15 h 47"/>
                <a:gd name="T66" fmla="*/ 16 w 47"/>
                <a:gd name="T67" fmla="*/ 44 h 47"/>
                <a:gd name="T68" fmla="*/ 5 w 47"/>
                <a:gd name="T69" fmla="*/ 44 h 47"/>
                <a:gd name="T70" fmla="*/ 3 w 47"/>
                <a:gd name="T71" fmla="*/ 42 h 47"/>
                <a:gd name="T72" fmla="*/ 5 w 47"/>
                <a:gd name="T73" fmla="*/ 41 h 47"/>
                <a:gd name="T74" fmla="*/ 16 w 47"/>
                <a:gd name="T75" fmla="*/ 41 h 47"/>
                <a:gd name="T76" fmla="*/ 18 w 47"/>
                <a:gd name="T77" fmla="*/ 42 h 47"/>
                <a:gd name="T78" fmla="*/ 16 w 47"/>
                <a:gd name="T79" fmla="*/ 44 h 47"/>
                <a:gd name="T80" fmla="*/ 25 w 47"/>
                <a:gd name="T81" fmla="*/ 23 h 47"/>
                <a:gd name="T82" fmla="*/ 22 w 47"/>
                <a:gd name="T83" fmla="*/ 23 h 47"/>
                <a:gd name="T84" fmla="*/ 21 w 47"/>
                <a:gd name="T85" fmla="*/ 22 h 47"/>
                <a:gd name="T86" fmla="*/ 22 w 47"/>
                <a:gd name="T87" fmla="*/ 21 h 47"/>
                <a:gd name="T88" fmla="*/ 25 w 47"/>
                <a:gd name="T89" fmla="*/ 21 h 47"/>
                <a:gd name="T90" fmla="*/ 26 w 47"/>
                <a:gd name="T91" fmla="*/ 22 h 47"/>
                <a:gd name="T92" fmla="*/ 25 w 47"/>
                <a:gd name="T93" fmla="*/ 23 h 47"/>
                <a:gd name="T94" fmla="*/ 42 w 47"/>
                <a:gd name="T95" fmla="*/ 44 h 47"/>
                <a:gd name="T96" fmla="*/ 31 w 47"/>
                <a:gd name="T97" fmla="*/ 44 h 47"/>
                <a:gd name="T98" fmla="*/ 29 w 47"/>
                <a:gd name="T99" fmla="*/ 42 h 47"/>
                <a:gd name="T100" fmla="*/ 31 w 47"/>
                <a:gd name="T101" fmla="*/ 41 h 47"/>
                <a:gd name="T102" fmla="*/ 42 w 47"/>
                <a:gd name="T103" fmla="*/ 41 h 47"/>
                <a:gd name="T104" fmla="*/ 44 w 47"/>
                <a:gd name="T105" fmla="*/ 42 h 47"/>
                <a:gd name="T106" fmla="*/ 42 w 47"/>
                <a:gd name="T107" fmla="*/ 44 h 4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</a:cxnLst>
              <a:rect l="0" t="0" r="r" b="b"/>
              <a:pathLst>
                <a:path w="47" h="47">
                  <a:moveTo>
                    <a:pt x="3" y="0"/>
                  </a:moveTo>
                  <a:cubicBezTo>
                    <a:pt x="21" y="0"/>
                    <a:pt x="21" y="0"/>
                    <a:pt x="21" y="0"/>
                  </a:cubicBezTo>
                  <a:cubicBezTo>
                    <a:pt x="21" y="3"/>
                    <a:pt x="21" y="3"/>
                    <a:pt x="21" y="3"/>
                  </a:cubicBezTo>
                  <a:cubicBezTo>
                    <a:pt x="3" y="3"/>
                    <a:pt x="3" y="3"/>
                    <a:pt x="3" y="3"/>
                  </a:cubicBezTo>
                  <a:lnTo>
                    <a:pt x="3" y="0"/>
                  </a:lnTo>
                  <a:close/>
                  <a:moveTo>
                    <a:pt x="26" y="0"/>
                  </a:moveTo>
                  <a:cubicBezTo>
                    <a:pt x="44" y="0"/>
                    <a:pt x="44" y="0"/>
                    <a:pt x="44" y="0"/>
                  </a:cubicBezTo>
                  <a:cubicBezTo>
                    <a:pt x="44" y="3"/>
                    <a:pt x="44" y="3"/>
                    <a:pt x="44" y="3"/>
                  </a:cubicBezTo>
                  <a:cubicBezTo>
                    <a:pt x="26" y="3"/>
                    <a:pt x="26" y="3"/>
                    <a:pt x="26" y="3"/>
                  </a:cubicBezTo>
                  <a:lnTo>
                    <a:pt x="26" y="0"/>
                  </a:lnTo>
                  <a:close/>
                  <a:moveTo>
                    <a:pt x="43" y="15"/>
                  </a:moveTo>
                  <a:cubicBezTo>
                    <a:pt x="41" y="15"/>
                    <a:pt x="41" y="15"/>
                    <a:pt x="41" y="15"/>
                  </a:cubicBezTo>
                  <a:cubicBezTo>
                    <a:pt x="41" y="3"/>
                    <a:pt x="41" y="3"/>
                    <a:pt x="41" y="3"/>
                  </a:cubicBezTo>
                  <a:cubicBezTo>
                    <a:pt x="29" y="3"/>
                    <a:pt x="29" y="3"/>
                    <a:pt x="29" y="3"/>
                  </a:cubicBezTo>
                  <a:cubicBezTo>
                    <a:pt x="29" y="15"/>
                    <a:pt x="29" y="15"/>
                    <a:pt x="29" y="15"/>
                  </a:cubicBezTo>
                  <a:cubicBezTo>
                    <a:pt x="18" y="15"/>
                    <a:pt x="18" y="15"/>
                    <a:pt x="18" y="15"/>
                  </a:cubicBezTo>
                  <a:cubicBezTo>
                    <a:pt x="18" y="3"/>
                    <a:pt x="18" y="3"/>
                    <a:pt x="18" y="3"/>
                  </a:cubicBezTo>
                  <a:cubicBezTo>
                    <a:pt x="6" y="3"/>
                    <a:pt x="6" y="3"/>
                    <a:pt x="6" y="3"/>
                  </a:cubicBezTo>
                  <a:cubicBezTo>
                    <a:pt x="6" y="15"/>
                    <a:pt x="6" y="15"/>
                    <a:pt x="6" y="15"/>
                  </a:cubicBezTo>
                  <a:cubicBezTo>
                    <a:pt x="4" y="15"/>
                    <a:pt x="4" y="15"/>
                    <a:pt x="4" y="15"/>
                  </a:cubicBezTo>
                  <a:cubicBezTo>
                    <a:pt x="2" y="15"/>
                    <a:pt x="0" y="16"/>
                    <a:pt x="0" y="18"/>
                  </a:cubicBezTo>
                  <a:cubicBezTo>
                    <a:pt x="0" y="43"/>
                    <a:pt x="0" y="43"/>
                    <a:pt x="0" y="43"/>
                  </a:cubicBezTo>
                  <a:cubicBezTo>
                    <a:pt x="0" y="45"/>
                    <a:pt x="2" y="47"/>
                    <a:pt x="4" y="47"/>
                  </a:cubicBezTo>
                  <a:cubicBezTo>
                    <a:pt x="17" y="47"/>
                    <a:pt x="17" y="47"/>
                    <a:pt x="17" y="47"/>
                  </a:cubicBezTo>
                  <a:cubicBezTo>
                    <a:pt x="19" y="47"/>
                    <a:pt x="21" y="45"/>
                    <a:pt x="21" y="43"/>
                  </a:cubicBezTo>
                  <a:cubicBezTo>
                    <a:pt x="21" y="26"/>
                    <a:pt x="21" y="26"/>
                    <a:pt x="21" y="26"/>
                  </a:cubicBezTo>
                  <a:cubicBezTo>
                    <a:pt x="26" y="26"/>
                    <a:pt x="26" y="26"/>
                    <a:pt x="26" y="26"/>
                  </a:cubicBezTo>
                  <a:cubicBezTo>
                    <a:pt x="26" y="43"/>
                    <a:pt x="26" y="43"/>
                    <a:pt x="26" y="43"/>
                  </a:cubicBezTo>
                  <a:cubicBezTo>
                    <a:pt x="26" y="45"/>
                    <a:pt x="28" y="47"/>
                    <a:pt x="30" y="47"/>
                  </a:cubicBezTo>
                  <a:cubicBezTo>
                    <a:pt x="43" y="47"/>
                    <a:pt x="43" y="47"/>
                    <a:pt x="43" y="47"/>
                  </a:cubicBezTo>
                  <a:cubicBezTo>
                    <a:pt x="45" y="47"/>
                    <a:pt x="47" y="45"/>
                    <a:pt x="47" y="43"/>
                  </a:cubicBezTo>
                  <a:cubicBezTo>
                    <a:pt x="47" y="18"/>
                    <a:pt x="47" y="18"/>
                    <a:pt x="47" y="18"/>
                  </a:cubicBezTo>
                  <a:cubicBezTo>
                    <a:pt x="47" y="16"/>
                    <a:pt x="45" y="15"/>
                    <a:pt x="43" y="15"/>
                  </a:cubicBezTo>
                  <a:close/>
                  <a:moveTo>
                    <a:pt x="16" y="44"/>
                  </a:moveTo>
                  <a:cubicBezTo>
                    <a:pt x="5" y="44"/>
                    <a:pt x="5" y="44"/>
                    <a:pt x="5" y="44"/>
                  </a:cubicBezTo>
                  <a:cubicBezTo>
                    <a:pt x="4" y="44"/>
                    <a:pt x="3" y="43"/>
                    <a:pt x="3" y="42"/>
                  </a:cubicBezTo>
                  <a:cubicBezTo>
                    <a:pt x="3" y="41"/>
                    <a:pt x="4" y="41"/>
                    <a:pt x="5" y="41"/>
                  </a:cubicBezTo>
                  <a:cubicBezTo>
                    <a:pt x="16" y="41"/>
                    <a:pt x="16" y="41"/>
                    <a:pt x="16" y="41"/>
                  </a:cubicBezTo>
                  <a:cubicBezTo>
                    <a:pt x="17" y="41"/>
                    <a:pt x="18" y="41"/>
                    <a:pt x="18" y="42"/>
                  </a:cubicBezTo>
                  <a:cubicBezTo>
                    <a:pt x="18" y="43"/>
                    <a:pt x="17" y="44"/>
                    <a:pt x="16" y="44"/>
                  </a:cubicBezTo>
                  <a:close/>
                  <a:moveTo>
                    <a:pt x="25" y="23"/>
                  </a:moveTo>
                  <a:cubicBezTo>
                    <a:pt x="22" y="23"/>
                    <a:pt x="22" y="23"/>
                    <a:pt x="22" y="23"/>
                  </a:cubicBezTo>
                  <a:cubicBezTo>
                    <a:pt x="21" y="23"/>
                    <a:pt x="21" y="23"/>
                    <a:pt x="21" y="22"/>
                  </a:cubicBezTo>
                  <a:cubicBezTo>
                    <a:pt x="21" y="21"/>
                    <a:pt x="21" y="21"/>
                    <a:pt x="22" y="21"/>
                  </a:cubicBezTo>
                  <a:cubicBezTo>
                    <a:pt x="25" y="21"/>
                    <a:pt x="25" y="21"/>
                    <a:pt x="25" y="21"/>
                  </a:cubicBezTo>
                  <a:cubicBezTo>
                    <a:pt x="26" y="21"/>
                    <a:pt x="26" y="21"/>
                    <a:pt x="26" y="22"/>
                  </a:cubicBezTo>
                  <a:cubicBezTo>
                    <a:pt x="26" y="23"/>
                    <a:pt x="26" y="23"/>
                    <a:pt x="25" y="23"/>
                  </a:cubicBezTo>
                  <a:close/>
                  <a:moveTo>
                    <a:pt x="42" y="44"/>
                  </a:moveTo>
                  <a:cubicBezTo>
                    <a:pt x="31" y="44"/>
                    <a:pt x="31" y="44"/>
                    <a:pt x="31" y="44"/>
                  </a:cubicBezTo>
                  <a:cubicBezTo>
                    <a:pt x="30" y="44"/>
                    <a:pt x="29" y="43"/>
                    <a:pt x="29" y="42"/>
                  </a:cubicBezTo>
                  <a:cubicBezTo>
                    <a:pt x="29" y="41"/>
                    <a:pt x="30" y="41"/>
                    <a:pt x="31" y="41"/>
                  </a:cubicBezTo>
                  <a:cubicBezTo>
                    <a:pt x="42" y="41"/>
                    <a:pt x="42" y="41"/>
                    <a:pt x="42" y="41"/>
                  </a:cubicBezTo>
                  <a:cubicBezTo>
                    <a:pt x="43" y="41"/>
                    <a:pt x="44" y="41"/>
                    <a:pt x="44" y="42"/>
                  </a:cubicBezTo>
                  <a:cubicBezTo>
                    <a:pt x="44" y="43"/>
                    <a:pt x="43" y="44"/>
                    <a:pt x="42" y="4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6" name="Freeform 175">
              <a:extLst>
                <a:ext uri="{FF2B5EF4-FFF2-40B4-BE49-F238E27FC236}">
                  <a16:creationId xmlns:a16="http://schemas.microsoft.com/office/drawing/2014/main" id="{1D2DAFD7-FD05-4361-9A08-42726F0A1615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852" y="819"/>
              <a:ext cx="71" cy="72"/>
            </a:xfrm>
            <a:custGeom>
              <a:avLst/>
              <a:gdLst>
                <a:gd name="T0" fmla="*/ 29 w 58"/>
                <a:gd name="T1" fmla="*/ 0 h 58"/>
                <a:gd name="T2" fmla="*/ 0 w 58"/>
                <a:gd name="T3" fmla="*/ 29 h 58"/>
                <a:gd name="T4" fmla="*/ 29 w 58"/>
                <a:gd name="T5" fmla="*/ 58 h 58"/>
                <a:gd name="T6" fmla="*/ 58 w 58"/>
                <a:gd name="T7" fmla="*/ 29 h 58"/>
                <a:gd name="T8" fmla="*/ 29 w 58"/>
                <a:gd name="T9" fmla="*/ 0 h 58"/>
                <a:gd name="T10" fmla="*/ 29 w 58"/>
                <a:gd name="T11" fmla="*/ 53 h 58"/>
                <a:gd name="T12" fmla="*/ 5 w 58"/>
                <a:gd name="T13" fmla="*/ 29 h 58"/>
                <a:gd name="T14" fmla="*/ 29 w 58"/>
                <a:gd name="T15" fmla="*/ 6 h 58"/>
                <a:gd name="T16" fmla="*/ 53 w 58"/>
                <a:gd name="T17" fmla="*/ 29 h 58"/>
                <a:gd name="T18" fmla="*/ 29 w 58"/>
                <a:gd name="T19" fmla="*/ 53 h 58"/>
                <a:gd name="T20" fmla="*/ 18 w 58"/>
                <a:gd name="T21" fmla="*/ 18 h 58"/>
                <a:gd name="T22" fmla="*/ 40 w 58"/>
                <a:gd name="T23" fmla="*/ 18 h 58"/>
                <a:gd name="T24" fmla="*/ 40 w 58"/>
                <a:gd name="T25" fmla="*/ 40 h 58"/>
                <a:gd name="T26" fmla="*/ 18 w 58"/>
                <a:gd name="T27" fmla="*/ 40 h 58"/>
                <a:gd name="T28" fmla="*/ 18 w 58"/>
                <a:gd name="T29" fmla="*/ 18 h 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</a:cxnLst>
              <a:rect l="0" t="0" r="r" b="b"/>
              <a:pathLst>
                <a:path w="58" h="58">
                  <a:moveTo>
                    <a:pt x="29" y="0"/>
                  </a:moveTo>
                  <a:cubicBezTo>
                    <a:pt x="13" y="0"/>
                    <a:pt x="0" y="13"/>
                    <a:pt x="0" y="29"/>
                  </a:cubicBezTo>
                  <a:cubicBezTo>
                    <a:pt x="0" y="45"/>
                    <a:pt x="13" y="58"/>
                    <a:pt x="29" y="58"/>
                  </a:cubicBezTo>
                  <a:cubicBezTo>
                    <a:pt x="45" y="58"/>
                    <a:pt x="58" y="45"/>
                    <a:pt x="58" y="29"/>
                  </a:cubicBezTo>
                  <a:cubicBezTo>
                    <a:pt x="58" y="13"/>
                    <a:pt x="45" y="0"/>
                    <a:pt x="29" y="0"/>
                  </a:cubicBezTo>
                  <a:close/>
                  <a:moveTo>
                    <a:pt x="29" y="53"/>
                  </a:moveTo>
                  <a:cubicBezTo>
                    <a:pt x="16" y="53"/>
                    <a:pt x="5" y="42"/>
                    <a:pt x="5" y="29"/>
                  </a:cubicBezTo>
                  <a:cubicBezTo>
                    <a:pt x="5" y="16"/>
                    <a:pt x="16" y="6"/>
                    <a:pt x="29" y="6"/>
                  </a:cubicBezTo>
                  <a:cubicBezTo>
                    <a:pt x="42" y="6"/>
                    <a:pt x="53" y="16"/>
                    <a:pt x="53" y="29"/>
                  </a:cubicBezTo>
                  <a:cubicBezTo>
                    <a:pt x="53" y="42"/>
                    <a:pt x="42" y="53"/>
                    <a:pt x="29" y="53"/>
                  </a:cubicBezTo>
                  <a:close/>
                  <a:moveTo>
                    <a:pt x="18" y="18"/>
                  </a:moveTo>
                  <a:cubicBezTo>
                    <a:pt x="40" y="18"/>
                    <a:pt x="40" y="18"/>
                    <a:pt x="40" y="18"/>
                  </a:cubicBezTo>
                  <a:cubicBezTo>
                    <a:pt x="40" y="40"/>
                    <a:pt x="40" y="40"/>
                    <a:pt x="40" y="40"/>
                  </a:cubicBezTo>
                  <a:cubicBezTo>
                    <a:pt x="18" y="40"/>
                    <a:pt x="18" y="40"/>
                    <a:pt x="18" y="40"/>
                  </a:cubicBezTo>
                  <a:lnTo>
                    <a:pt x="18" y="18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7" name="Freeform 176">
              <a:extLst>
                <a:ext uri="{FF2B5EF4-FFF2-40B4-BE49-F238E27FC236}">
                  <a16:creationId xmlns:a16="http://schemas.microsoft.com/office/drawing/2014/main" id="{C5153483-BB3D-4E2B-956A-FC65C446E0CC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108" y="2334"/>
              <a:ext cx="70" cy="62"/>
            </a:xfrm>
            <a:custGeom>
              <a:avLst/>
              <a:gdLst>
                <a:gd name="T0" fmla="*/ 24 w 57"/>
                <a:gd name="T1" fmla="*/ 0 h 50"/>
                <a:gd name="T2" fmla="*/ 24 w 57"/>
                <a:gd name="T3" fmla="*/ 0 h 50"/>
                <a:gd name="T4" fmla="*/ 47 w 57"/>
                <a:gd name="T5" fmla="*/ 19 h 50"/>
                <a:gd name="T6" fmla="*/ 24 w 57"/>
                <a:gd name="T7" fmla="*/ 38 h 50"/>
                <a:gd name="T8" fmla="*/ 20 w 57"/>
                <a:gd name="T9" fmla="*/ 38 h 50"/>
                <a:gd name="T10" fmla="*/ 3 w 57"/>
                <a:gd name="T11" fmla="*/ 44 h 50"/>
                <a:gd name="T12" fmla="*/ 3 w 57"/>
                <a:gd name="T13" fmla="*/ 43 h 50"/>
                <a:gd name="T14" fmla="*/ 9 w 57"/>
                <a:gd name="T15" fmla="*/ 35 h 50"/>
                <a:gd name="T16" fmla="*/ 9 w 57"/>
                <a:gd name="T17" fmla="*/ 34 h 50"/>
                <a:gd name="T18" fmla="*/ 0 w 57"/>
                <a:gd name="T19" fmla="*/ 19 h 50"/>
                <a:gd name="T20" fmla="*/ 24 w 57"/>
                <a:gd name="T21" fmla="*/ 0 h 50"/>
                <a:gd name="T22" fmla="*/ 49 w 57"/>
                <a:gd name="T23" fmla="*/ 43 h 50"/>
                <a:gd name="T24" fmla="*/ 54 w 57"/>
                <a:gd name="T25" fmla="*/ 49 h 50"/>
                <a:gd name="T26" fmla="*/ 54 w 57"/>
                <a:gd name="T27" fmla="*/ 50 h 50"/>
                <a:gd name="T28" fmla="*/ 40 w 57"/>
                <a:gd name="T29" fmla="*/ 45 h 50"/>
                <a:gd name="T30" fmla="*/ 36 w 57"/>
                <a:gd name="T31" fmla="*/ 45 h 50"/>
                <a:gd name="T32" fmla="*/ 24 w 57"/>
                <a:gd name="T33" fmla="*/ 42 h 50"/>
                <a:gd name="T34" fmla="*/ 43 w 57"/>
                <a:gd name="T35" fmla="*/ 35 h 50"/>
                <a:gd name="T36" fmla="*/ 49 w 57"/>
                <a:gd name="T37" fmla="*/ 28 h 50"/>
                <a:gd name="T38" fmla="*/ 51 w 57"/>
                <a:gd name="T39" fmla="*/ 19 h 50"/>
                <a:gd name="T40" fmla="*/ 51 w 57"/>
                <a:gd name="T41" fmla="*/ 17 h 50"/>
                <a:gd name="T42" fmla="*/ 57 w 57"/>
                <a:gd name="T43" fmla="*/ 29 h 50"/>
                <a:gd name="T44" fmla="*/ 49 w 57"/>
                <a:gd name="T45" fmla="*/ 42 h 50"/>
                <a:gd name="T46" fmla="*/ 49 w 57"/>
                <a:gd name="T47" fmla="*/ 43 h 5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</a:cxnLst>
              <a:rect l="0" t="0" r="r" b="b"/>
              <a:pathLst>
                <a:path w="57" h="50">
                  <a:moveTo>
                    <a:pt x="24" y="0"/>
                  </a:moveTo>
                  <a:cubicBezTo>
                    <a:pt x="24" y="0"/>
                    <a:pt x="24" y="0"/>
                    <a:pt x="24" y="0"/>
                  </a:cubicBezTo>
                  <a:cubicBezTo>
                    <a:pt x="37" y="0"/>
                    <a:pt x="47" y="8"/>
                    <a:pt x="47" y="19"/>
                  </a:cubicBezTo>
                  <a:cubicBezTo>
                    <a:pt x="47" y="30"/>
                    <a:pt x="37" y="38"/>
                    <a:pt x="24" y="38"/>
                  </a:cubicBezTo>
                  <a:cubicBezTo>
                    <a:pt x="23" y="38"/>
                    <a:pt x="21" y="38"/>
                    <a:pt x="20" y="38"/>
                  </a:cubicBezTo>
                  <a:cubicBezTo>
                    <a:pt x="15" y="43"/>
                    <a:pt x="9" y="44"/>
                    <a:pt x="3" y="44"/>
                  </a:cubicBezTo>
                  <a:cubicBezTo>
                    <a:pt x="3" y="43"/>
                    <a:pt x="3" y="43"/>
                    <a:pt x="3" y="43"/>
                  </a:cubicBezTo>
                  <a:cubicBezTo>
                    <a:pt x="6" y="41"/>
                    <a:pt x="9" y="38"/>
                    <a:pt x="9" y="35"/>
                  </a:cubicBezTo>
                  <a:cubicBezTo>
                    <a:pt x="9" y="35"/>
                    <a:pt x="9" y="34"/>
                    <a:pt x="9" y="34"/>
                  </a:cubicBezTo>
                  <a:cubicBezTo>
                    <a:pt x="4" y="30"/>
                    <a:pt x="0" y="25"/>
                    <a:pt x="0" y="19"/>
                  </a:cubicBezTo>
                  <a:cubicBezTo>
                    <a:pt x="0" y="8"/>
                    <a:pt x="11" y="0"/>
                    <a:pt x="24" y="0"/>
                  </a:cubicBezTo>
                  <a:close/>
                  <a:moveTo>
                    <a:pt x="49" y="43"/>
                  </a:moveTo>
                  <a:cubicBezTo>
                    <a:pt x="49" y="45"/>
                    <a:pt x="51" y="48"/>
                    <a:pt x="54" y="49"/>
                  </a:cubicBezTo>
                  <a:cubicBezTo>
                    <a:pt x="54" y="50"/>
                    <a:pt x="54" y="50"/>
                    <a:pt x="54" y="50"/>
                  </a:cubicBezTo>
                  <a:cubicBezTo>
                    <a:pt x="49" y="50"/>
                    <a:pt x="44" y="49"/>
                    <a:pt x="40" y="45"/>
                  </a:cubicBezTo>
                  <a:cubicBezTo>
                    <a:pt x="39" y="45"/>
                    <a:pt x="38" y="45"/>
                    <a:pt x="36" y="45"/>
                  </a:cubicBezTo>
                  <a:cubicBezTo>
                    <a:pt x="32" y="45"/>
                    <a:pt x="27" y="44"/>
                    <a:pt x="24" y="42"/>
                  </a:cubicBezTo>
                  <a:cubicBezTo>
                    <a:pt x="31" y="42"/>
                    <a:pt x="38" y="40"/>
                    <a:pt x="43" y="35"/>
                  </a:cubicBezTo>
                  <a:cubicBezTo>
                    <a:pt x="45" y="33"/>
                    <a:pt x="47" y="31"/>
                    <a:pt x="49" y="28"/>
                  </a:cubicBezTo>
                  <a:cubicBezTo>
                    <a:pt x="50" y="25"/>
                    <a:pt x="51" y="22"/>
                    <a:pt x="51" y="19"/>
                  </a:cubicBezTo>
                  <a:cubicBezTo>
                    <a:pt x="51" y="18"/>
                    <a:pt x="51" y="18"/>
                    <a:pt x="51" y="17"/>
                  </a:cubicBezTo>
                  <a:cubicBezTo>
                    <a:pt x="55" y="20"/>
                    <a:pt x="57" y="24"/>
                    <a:pt x="57" y="29"/>
                  </a:cubicBezTo>
                  <a:cubicBezTo>
                    <a:pt x="57" y="34"/>
                    <a:pt x="54" y="39"/>
                    <a:pt x="49" y="42"/>
                  </a:cubicBezTo>
                  <a:cubicBezTo>
                    <a:pt x="49" y="42"/>
                    <a:pt x="49" y="42"/>
                    <a:pt x="49" y="43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8" name="Freeform 177">
              <a:extLst>
                <a:ext uri="{FF2B5EF4-FFF2-40B4-BE49-F238E27FC236}">
                  <a16:creationId xmlns:a16="http://schemas.microsoft.com/office/drawing/2014/main" id="{3CA6AFB6-F905-43B4-8327-B9161A518B69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247" y="673"/>
              <a:ext cx="89" cy="88"/>
            </a:xfrm>
            <a:custGeom>
              <a:avLst/>
              <a:gdLst>
                <a:gd name="T0" fmla="*/ 14 w 72"/>
                <a:gd name="T1" fmla="*/ 35 h 71"/>
                <a:gd name="T2" fmla="*/ 14 w 72"/>
                <a:gd name="T3" fmla="*/ 33 h 71"/>
                <a:gd name="T4" fmla="*/ 1 w 72"/>
                <a:gd name="T5" fmla="*/ 29 h 71"/>
                <a:gd name="T6" fmla="*/ 0 w 72"/>
                <a:gd name="T7" fmla="*/ 35 h 71"/>
                <a:gd name="T8" fmla="*/ 11 w 72"/>
                <a:gd name="T9" fmla="*/ 62 h 71"/>
                <a:gd name="T10" fmla="*/ 19 w 72"/>
                <a:gd name="T11" fmla="*/ 50 h 71"/>
                <a:gd name="T12" fmla="*/ 14 w 72"/>
                <a:gd name="T13" fmla="*/ 35 h 71"/>
                <a:gd name="T14" fmla="*/ 58 w 72"/>
                <a:gd name="T15" fmla="*/ 35 h 71"/>
                <a:gd name="T16" fmla="*/ 53 w 72"/>
                <a:gd name="T17" fmla="*/ 50 h 71"/>
                <a:gd name="T18" fmla="*/ 61 w 72"/>
                <a:gd name="T19" fmla="*/ 62 h 71"/>
                <a:gd name="T20" fmla="*/ 72 w 72"/>
                <a:gd name="T21" fmla="*/ 35 h 71"/>
                <a:gd name="T22" fmla="*/ 71 w 72"/>
                <a:gd name="T23" fmla="*/ 29 h 71"/>
                <a:gd name="T24" fmla="*/ 58 w 72"/>
                <a:gd name="T25" fmla="*/ 33 h 71"/>
                <a:gd name="T26" fmla="*/ 58 w 72"/>
                <a:gd name="T27" fmla="*/ 35 h 71"/>
                <a:gd name="T28" fmla="*/ 40 w 72"/>
                <a:gd name="T29" fmla="*/ 13 h 71"/>
                <a:gd name="T30" fmla="*/ 56 w 72"/>
                <a:gd name="T31" fmla="*/ 24 h 71"/>
                <a:gd name="T32" fmla="*/ 68 w 72"/>
                <a:gd name="T33" fmla="*/ 20 h 71"/>
                <a:gd name="T34" fmla="*/ 40 w 72"/>
                <a:gd name="T35" fmla="*/ 0 h 71"/>
                <a:gd name="T36" fmla="*/ 40 w 72"/>
                <a:gd name="T37" fmla="*/ 13 h 71"/>
                <a:gd name="T38" fmla="*/ 16 w 72"/>
                <a:gd name="T39" fmla="*/ 24 h 71"/>
                <a:gd name="T40" fmla="*/ 31 w 72"/>
                <a:gd name="T41" fmla="*/ 13 h 71"/>
                <a:gd name="T42" fmla="*/ 31 w 72"/>
                <a:gd name="T43" fmla="*/ 0 h 71"/>
                <a:gd name="T44" fmla="*/ 3 w 72"/>
                <a:gd name="T45" fmla="*/ 20 h 71"/>
                <a:gd name="T46" fmla="*/ 16 w 72"/>
                <a:gd name="T47" fmla="*/ 24 h 71"/>
                <a:gd name="T48" fmla="*/ 45 w 72"/>
                <a:gd name="T49" fmla="*/ 56 h 71"/>
                <a:gd name="T50" fmla="*/ 36 w 72"/>
                <a:gd name="T51" fmla="*/ 58 h 71"/>
                <a:gd name="T52" fmla="*/ 27 w 72"/>
                <a:gd name="T53" fmla="*/ 56 h 71"/>
                <a:gd name="T54" fmla="*/ 19 w 72"/>
                <a:gd name="T55" fmla="*/ 67 h 71"/>
                <a:gd name="T56" fmla="*/ 36 w 72"/>
                <a:gd name="T57" fmla="*/ 71 h 71"/>
                <a:gd name="T58" fmla="*/ 53 w 72"/>
                <a:gd name="T59" fmla="*/ 67 h 71"/>
                <a:gd name="T60" fmla="*/ 45 w 72"/>
                <a:gd name="T61" fmla="*/ 56 h 7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</a:cxnLst>
              <a:rect l="0" t="0" r="r" b="b"/>
              <a:pathLst>
                <a:path w="72" h="71">
                  <a:moveTo>
                    <a:pt x="14" y="35"/>
                  </a:moveTo>
                  <a:cubicBezTo>
                    <a:pt x="14" y="34"/>
                    <a:pt x="14" y="34"/>
                    <a:pt x="14" y="33"/>
                  </a:cubicBezTo>
                  <a:cubicBezTo>
                    <a:pt x="1" y="29"/>
                    <a:pt x="1" y="29"/>
                    <a:pt x="1" y="29"/>
                  </a:cubicBezTo>
                  <a:cubicBezTo>
                    <a:pt x="0" y="31"/>
                    <a:pt x="0" y="33"/>
                    <a:pt x="0" y="35"/>
                  </a:cubicBezTo>
                  <a:cubicBezTo>
                    <a:pt x="0" y="46"/>
                    <a:pt x="4" y="55"/>
                    <a:pt x="11" y="62"/>
                  </a:cubicBezTo>
                  <a:cubicBezTo>
                    <a:pt x="19" y="50"/>
                    <a:pt x="19" y="50"/>
                    <a:pt x="19" y="50"/>
                  </a:cubicBezTo>
                  <a:cubicBezTo>
                    <a:pt x="16" y="46"/>
                    <a:pt x="14" y="41"/>
                    <a:pt x="14" y="35"/>
                  </a:cubicBezTo>
                  <a:close/>
                  <a:moveTo>
                    <a:pt x="58" y="35"/>
                  </a:moveTo>
                  <a:cubicBezTo>
                    <a:pt x="58" y="41"/>
                    <a:pt x="56" y="46"/>
                    <a:pt x="53" y="50"/>
                  </a:cubicBezTo>
                  <a:cubicBezTo>
                    <a:pt x="61" y="62"/>
                    <a:pt x="61" y="62"/>
                    <a:pt x="61" y="62"/>
                  </a:cubicBezTo>
                  <a:cubicBezTo>
                    <a:pt x="68" y="55"/>
                    <a:pt x="72" y="46"/>
                    <a:pt x="72" y="35"/>
                  </a:cubicBezTo>
                  <a:cubicBezTo>
                    <a:pt x="72" y="33"/>
                    <a:pt x="72" y="31"/>
                    <a:pt x="71" y="29"/>
                  </a:cubicBezTo>
                  <a:cubicBezTo>
                    <a:pt x="58" y="33"/>
                    <a:pt x="58" y="33"/>
                    <a:pt x="58" y="33"/>
                  </a:cubicBezTo>
                  <a:cubicBezTo>
                    <a:pt x="58" y="34"/>
                    <a:pt x="58" y="34"/>
                    <a:pt x="58" y="35"/>
                  </a:cubicBezTo>
                  <a:close/>
                  <a:moveTo>
                    <a:pt x="40" y="13"/>
                  </a:moveTo>
                  <a:cubicBezTo>
                    <a:pt x="47" y="15"/>
                    <a:pt x="52" y="19"/>
                    <a:pt x="56" y="24"/>
                  </a:cubicBezTo>
                  <a:cubicBezTo>
                    <a:pt x="68" y="20"/>
                    <a:pt x="68" y="20"/>
                    <a:pt x="68" y="20"/>
                  </a:cubicBezTo>
                  <a:cubicBezTo>
                    <a:pt x="63" y="9"/>
                    <a:pt x="53" y="1"/>
                    <a:pt x="40" y="0"/>
                  </a:cubicBezTo>
                  <a:lnTo>
                    <a:pt x="40" y="13"/>
                  </a:lnTo>
                  <a:close/>
                  <a:moveTo>
                    <a:pt x="16" y="24"/>
                  </a:moveTo>
                  <a:cubicBezTo>
                    <a:pt x="20" y="19"/>
                    <a:pt x="25" y="15"/>
                    <a:pt x="31" y="13"/>
                  </a:cubicBezTo>
                  <a:cubicBezTo>
                    <a:pt x="31" y="0"/>
                    <a:pt x="31" y="0"/>
                    <a:pt x="31" y="0"/>
                  </a:cubicBezTo>
                  <a:cubicBezTo>
                    <a:pt x="19" y="1"/>
                    <a:pt x="9" y="9"/>
                    <a:pt x="3" y="20"/>
                  </a:cubicBezTo>
                  <a:lnTo>
                    <a:pt x="16" y="24"/>
                  </a:lnTo>
                  <a:close/>
                  <a:moveTo>
                    <a:pt x="45" y="56"/>
                  </a:moveTo>
                  <a:cubicBezTo>
                    <a:pt x="42" y="57"/>
                    <a:pt x="39" y="58"/>
                    <a:pt x="36" y="58"/>
                  </a:cubicBezTo>
                  <a:cubicBezTo>
                    <a:pt x="33" y="58"/>
                    <a:pt x="30" y="57"/>
                    <a:pt x="27" y="56"/>
                  </a:cubicBezTo>
                  <a:cubicBezTo>
                    <a:pt x="19" y="67"/>
                    <a:pt x="19" y="67"/>
                    <a:pt x="19" y="67"/>
                  </a:cubicBezTo>
                  <a:cubicBezTo>
                    <a:pt x="24" y="70"/>
                    <a:pt x="30" y="71"/>
                    <a:pt x="36" y="71"/>
                  </a:cubicBezTo>
                  <a:cubicBezTo>
                    <a:pt x="42" y="71"/>
                    <a:pt x="48" y="70"/>
                    <a:pt x="53" y="67"/>
                  </a:cubicBezTo>
                  <a:lnTo>
                    <a:pt x="45" y="56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79" name="Freeform 178">
              <a:extLst>
                <a:ext uri="{FF2B5EF4-FFF2-40B4-BE49-F238E27FC236}">
                  <a16:creationId xmlns:a16="http://schemas.microsoft.com/office/drawing/2014/main" id="{4482D4CB-0A12-44C5-B8D4-2AAA5B2DD19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2762" y="463"/>
              <a:ext cx="97" cy="74"/>
            </a:xfrm>
            <a:custGeom>
              <a:avLst/>
              <a:gdLst>
                <a:gd name="T0" fmla="*/ 76 w 79"/>
                <a:gd name="T1" fmla="*/ 3 h 60"/>
                <a:gd name="T2" fmla="*/ 40 w 79"/>
                <a:gd name="T3" fmla="*/ 0 h 60"/>
                <a:gd name="T4" fmla="*/ 3 w 79"/>
                <a:gd name="T5" fmla="*/ 3 h 60"/>
                <a:gd name="T6" fmla="*/ 0 w 79"/>
                <a:gd name="T7" fmla="*/ 30 h 60"/>
                <a:gd name="T8" fmla="*/ 3 w 79"/>
                <a:gd name="T9" fmla="*/ 57 h 60"/>
                <a:gd name="T10" fmla="*/ 40 w 79"/>
                <a:gd name="T11" fmla="*/ 60 h 60"/>
                <a:gd name="T12" fmla="*/ 76 w 79"/>
                <a:gd name="T13" fmla="*/ 57 h 60"/>
                <a:gd name="T14" fmla="*/ 79 w 79"/>
                <a:gd name="T15" fmla="*/ 30 h 60"/>
                <a:gd name="T16" fmla="*/ 76 w 79"/>
                <a:gd name="T17" fmla="*/ 3 h 60"/>
                <a:gd name="T18" fmla="*/ 30 w 79"/>
                <a:gd name="T19" fmla="*/ 45 h 60"/>
                <a:gd name="T20" fmla="*/ 30 w 79"/>
                <a:gd name="T21" fmla="*/ 15 h 60"/>
                <a:gd name="T22" fmla="*/ 54 w 79"/>
                <a:gd name="T23" fmla="*/ 30 h 60"/>
                <a:gd name="T24" fmla="*/ 30 w 79"/>
                <a:gd name="T25" fmla="*/ 45 h 6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</a:cxnLst>
              <a:rect l="0" t="0" r="r" b="b"/>
              <a:pathLst>
                <a:path w="79" h="60">
                  <a:moveTo>
                    <a:pt x="76" y="3"/>
                  </a:moveTo>
                  <a:cubicBezTo>
                    <a:pt x="65" y="1"/>
                    <a:pt x="52" y="0"/>
                    <a:pt x="40" y="0"/>
                  </a:cubicBezTo>
                  <a:cubicBezTo>
                    <a:pt x="27" y="0"/>
                    <a:pt x="14" y="1"/>
                    <a:pt x="3" y="3"/>
                  </a:cubicBezTo>
                  <a:cubicBezTo>
                    <a:pt x="1" y="11"/>
                    <a:pt x="0" y="20"/>
                    <a:pt x="0" y="30"/>
                  </a:cubicBezTo>
                  <a:cubicBezTo>
                    <a:pt x="0" y="40"/>
                    <a:pt x="1" y="49"/>
                    <a:pt x="3" y="57"/>
                  </a:cubicBezTo>
                  <a:cubicBezTo>
                    <a:pt x="14" y="59"/>
                    <a:pt x="27" y="60"/>
                    <a:pt x="40" y="60"/>
                  </a:cubicBezTo>
                  <a:cubicBezTo>
                    <a:pt x="52" y="60"/>
                    <a:pt x="65" y="59"/>
                    <a:pt x="76" y="57"/>
                  </a:cubicBezTo>
                  <a:cubicBezTo>
                    <a:pt x="78" y="49"/>
                    <a:pt x="79" y="40"/>
                    <a:pt x="79" y="30"/>
                  </a:cubicBezTo>
                  <a:cubicBezTo>
                    <a:pt x="79" y="20"/>
                    <a:pt x="78" y="11"/>
                    <a:pt x="76" y="3"/>
                  </a:cubicBezTo>
                  <a:close/>
                  <a:moveTo>
                    <a:pt x="30" y="45"/>
                  </a:moveTo>
                  <a:cubicBezTo>
                    <a:pt x="30" y="15"/>
                    <a:pt x="30" y="15"/>
                    <a:pt x="30" y="15"/>
                  </a:cubicBezTo>
                  <a:cubicBezTo>
                    <a:pt x="54" y="30"/>
                    <a:pt x="54" y="30"/>
                    <a:pt x="54" y="30"/>
                  </a:cubicBezTo>
                  <a:lnTo>
                    <a:pt x="30" y="45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80" name="Freeform 179">
              <a:extLst>
                <a:ext uri="{FF2B5EF4-FFF2-40B4-BE49-F238E27FC236}">
                  <a16:creationId xmlns:a16="http://schemas.microsoft.com/office/drawing/2014/main" id="{89E4763D-C349-4DB0-A07D-00A9BE56F05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3300" y="914"/>
              <a:ext cx="73" cy="71"/>
            </a:xfrm>
            <a:custGeom>
              <a:avLst/>
              <a:gdLst>
                <a:gd name="T0" fmla="*/ 30 w 59"/>
                <a:gd name="T1" fmla="*/ 0 h 58"/>
                <a:gd name="T2" fmla="*/ 0 w 59"/>
                <a:gd name="T3" fmla="*/ 29 h 58"/>
                <a:gd name="T4" fmla="*/ 30 w 59"/>
                <a:gd name="T5" fmla="*/ 58 h 58"/>
                <a:gd name="T6" fmla="*/ 59 w 59"/>
                <a:gd name="T7" fmla="*/ 29 h 58"/>
                <a:gd name="T8" fmla="*/ 30 w 59"/>
                <a:gd name="T9" fmla="*/ 0 h 58"/>
                <a:gd name="T10" fmla="*/ 47 w 59"/>
                <a:gd name="T11" fmla="*/ 25 h 58"/>
                <a:gd name="T12" fmla="*/ 31 w 59"/>
                <a:gd name="T13" fmla="*/ 47 h 58"/>
                <a:gd name="T14" fmla="*/ 24 w 59"/>
                <a:gd name="T15" fmla="*/ 44 h 58"/>
                <a:gd name="T16" fmla="*/ 18 w 59"/>
                <a:gd name="T17" fmla="*/ 26 h 58"/>
                <a:gd name="T18" fmla="*/ 14 w 59"/>
                <a:gd name="T19" fmla="*/ 28 h 58"/>
                <a:gd name="T20" fmla="*/ 12 w 59"/>
                <a:gd name="T21" fmla="*/ 26 h 58"/>
                <a:gd name="T22" fmla="*/ 23 w 59"/>
                <a:gd name="T23" fmla="*/ 18 h 58"/>
                <a:gd name="T24" fmla="*/ 29 w 59"/>
                <a:gd name="T25" fmla="*/ 30 h 58"/>
                <a:gd name="T26" fmla="*/ 32 w 59"/>
                <a:gd name="T27" fmla="*/ 37 h 58"/>
                <a:gd name="T28" fmla="*/ 36 w 59"/>
                <a:gd name="T29" fmla="*/ 30 h 58"/>
                <a:gd name="T30" fmla="*/ 32 w 59"/>
                <a:gd name="T31" fmla="*/ 26 h 58"/>
                <a:gd name="T32" fmla="*/ 47 w 59"/>
                <a:gd name="T33" fmla="*/ 25 h 58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59" h="58">
                  <a:moveTo>
                    <a:pt x="30" y="0"/>
                  </a:moveTo>
                  <a:cubicBezTo>
                    <a:pt x="14" y="0"/>
                    <a:pt x="0" y="13"/>
                    <a:pt x="0" y="29"/>
                  </a:cubicBezTo>
                  <a:cubicBezTo>
                    <a:pt x="0" y="45"/>
                    <a:pt x="14" y="58"/>
                    <a:pt x="30" y="58"/>
                  </a:cubicBezTo>
                  <a:cubicBezTo>
                    <a:pt x="46" y="58"/>
                    <a:pt x="59" y="45"/>
                    <a:pt x="59" y="29"/>
                  </a:cubicBezTo>
                  <a:cubicBezTo>
                    <a:pt x="59" y="13"/>
                    <a:pt x="46" y="0"/>
                    <a:pt x="30" y="0"/>
                  </a:cubicBezTo>
                  <a:close/>
                  <a:moveTo>
                    <a:pt x="47" y="25"/>
                  </a:moveTo>
                  <a:cubicBezTo>
                    <a:pt x="45" y="36"/>
                    <a:pt x="34" y="45"/>
                    <a:pt x="31" y="47"/>
                  </a:cubicBezTo>
                  <a:cubicBezTo>
                    <a:pt x="28" y="49"/>
                    <a:pt x="25" y="46"/>
                    <a:pt x="24" y="44"/>
                  </a:cubicBezTo>
                  <a:cubicBezTo>
                    <a:pt x="22" y="42"/>
                    <a:pt x="19" y="28"/>
                    <a:pt x="18" y="26"/>
                  </a:cubicBezTo>
                  <a:cubicBezTo>
                    <a:pt x="17" y="25"/>
                    <a:pt x="14" y="28"/>
                    <a:pt x="14" y="28"/>
                  </a:cubicBezTo>
                  <a:cubicBezTo>
                    <a:pt x="12" y="26"/>
                    <a:pt x="12" y="26"/>
                    <a:pt x="12" y="26"/>
                  </a:cubicBezTo>
                  <a:cubicBezTo>
                    <a:pt x="12" y="26"/>
                    <a:pt x="18" y="19"/>
                    <a:pt x="23" y="18"/>
                  </a:cubicBezTo>
                  <a:cubicBezTo>
                    <a:pt x="28" y="17"/>
                    <a:pt x="28" y="25"/>
                    <a:pt x="29" y="30"/>
                  </a:cubicBezTo>
                  <a:cubicBezTo>
                    <a:pt x="30" y="34"/>
                    <a:pt x="31" y="37"/>
                    <a:pt x="32" y="37"/>
                  </a:cubicBezTo>
                  <a:cubicBezTo>
                    <a:pt x="33" y="37"/>
                    <a:pt x="34" y="34"/>
                    <a:pt x="36" y="30"/>
                  </a:cubicBezTo>
                  <a:cubicBezTo>
                    <a:pt x="39" y="27"/>
                    <a:pt x="36" y="23"/>
                    <a:pt x="32" y="26"/>
                  </a:cubicBezTo>
                  <a:cubicBezTo>
                    <a:pt x="34" y="16"/>
                    <a:pt x="49" y="14"/>
                    <a:pt x="47" y="25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81" name="Freeform 180">
              <a:extLst>
                <a:ext uri="{FF2B5EF4-FFF2-40B4-BE49-F238E27FC236}">
                  <a16:creationId xmlns:a16="http://schemas.microsoft.com/office/drawing/2014/main" id="{3680A6F3-4C47-402A-82EB-BA77F72E15F1}"/>
                </a:ext>
              </a:extLst>
            </p:cNvPr>
            <p:cNvSpPr>
              <a:spLocks/>
            </p:cNvSpPr>
            <p:nvPr/>
          </p:nvSpPr>
          <p:spPr bwMode="auto">
            <a:xfrm>
              <a:off x="2182" y="429"/>
              <a:ext cx="92" cy="92"/>
            </a:xfrm>
            <a:custGeom>
              <a:avLst/>
              <a:gdLst>
                <a:gd name="T0" fmla="*/ 23 w 75"/>
                <a:gd name="T1" fmla="*/ 14 h 75"/>
                <a:gd name="T2" fmla="*/ 75 w 75"/>
                <a:gd name="T3" fmla="*/ 0 h 75"/>
                <a:gd name="T4" fmla="*/ 75 w 75"/>
                <a:gd name="T5" fmla="*/ 5 h 75"/>
                <a:gd name="T6" fmla="*/ 75 w 75"/>
                <a:gd name="T7" fmla="*/ 14 h 75"/>
                <a:gd name="T8" fmla="*/ 75 w 75"/>
                <a:gd name="T9" fmla="*/ 54 h 75"/>
                <a:gd name="T10" fmla="*/ 59 w 75"/>
                <a:gd name="T11" fmla="*/ 66 h 75"/>
                <a:gd name="T12" fmla="*/ 42 w 75"/>
                <a:gd name="T13" fmla="*/ 54 h 75"/>
                <a:gd name="T14" fmla="*/ 59 w 75"/>
                <a:gd name="T15" fmla="*/ 43 h 75"/>
                <a:gd name="T16" fmla="*/ 66 w 75"/>
                <a:gd name="T17" fmla="*/ 44 h 75"/>
                <a:gd name="T18" fmla="*/ 66 w 75"/>
                <a:gd name="T19" fmla="*/ 19 h 75"/>
                <a:gd name="T20" fmla="*/ 33 w 75"/>
                <a:gd name="T21" fmla="*/ 28 h 75"/>
                <a:gd name="T22" fmla="*/ 33 w 75"/>
                <a:gd name="T23" fmla="*/ 64 h 75"/>
                <a:gd name="T24" fmla="*/ 16 w 75"/>
                <a:gd name="T25" fmla="*/ 75 h 75"/>
                <a:gd name="T26" fmla="*/ 0 w 75"/>
                <a:gd name="T27" fmla="*/ 64 h 75"/>
                <a:gd name="T28" fmla="*/ 16 w 75"/>
                <a:gd name="T29" fmla="*/ 52 h 75"/>
                <a:gd name="T30" fmla="*/ 23 w 75"/>
                <a:gd name="T31" fmla="*/ 53 h 75"/>
                <a:gd name="T32" fmla="*/ 23 w 75"/>
                <a:gd name="T33" fmla="*/ 28 h 75"/>
                <a:gd name="T34" fmla="*/ 23 w 75"/>
                <a:gd name="T35" fmla="*/ 14 h 7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</a:cxnLst>
              <a:rect l="0" t="0" r="r" b="b"/>
              <a:pathLst>
                <a:path w="75" h="75">
                  <a:moveTo>
                    <a:pt x="23" y="14"/>
                  </a:moveTo>
                  <a:cubicBezTo>
                    <a:pt x="75" y="0"/>
                    <a:pt x="75" y="0"/>
                    <a:pt x="75" y="0"/>
                  </a:cubicBezTo>
                  <a:cubicBezTo>
                    <a:pt x="75" y="5"/>
                    <a:pt x="75" y="5"/>
                    <a:pt x="75" y="5"/>
                  </a:cubicBezTo>
                  <a:cubicBezTo>
                    <a:pt x="75" y="14"/>
                    <a:pt x="75" y="14"/>
                    <a:pt x="75" y="14"/>
                  </a:cubicBezTo>
                  <a:cubicBezTo>
                    <a:pt x="75" y="54"/>
                    <a:pt x="75" y="54"/>
                    <a:pt x="75" y="54"/>
                  </a:cubicBezTo>
                  <a:cubicBezTo>
                    <a:pt x="75" y="61"/>
                    <a:pt x="68" y="66"/>
                    <a:pt x="59" y="66"/>
                  </a:cubicBezTo>
                  <a:cubicBezTo>
                    <a:pt x="50" y="66"/>
                    <a:pt x="42" y="61"/>
                    <a:pt x="42" y="54"/>
                  </a:cubicBezTo>
                  <a:cubicBezTo>
                    <a:pt x="42" y="48"/>
                    <a:pt x="50" y="43"/>
                    <a:pt x="59" y="43"/>
                  </a:cubicBezTo>
                  <a:cubicBezTo>
                    <a:pt x="61" y="43"/>
                    <a:pt x="64" y="43"/>
                    <a:pt x="66" y="44"/>
                  </a:cubicBezTo>
                  <a:cubicBezTo>
                    <a:pt x="66" y="19"/>
                    <a:pt x="66" y="19"/>
                    <a:pt x="66" y="19"/>
                  </a:cubicBezTo>
                  <a:cubicBezTo>
                    <a:pt x="33" y="28"/>
                    <a:pt x="33" y="28"/>
                    <a:pt x="33" y="28"/>
                  </a:cubicBezTo>
                  <a:cubicBezTo>
                    <a:pt x="33" y="64"/>
                    <a:pt x="33" y="64"/>
                    <a:pt x="33" y="64"/>
                  </a:cubicBezTo>
                  <a:cubicBezTo>
                    <a:pt x="33" y="70"/>
                    <a:pt x="25" y="75"/>
                    <a:pt x="16" y="75"/>
                  </a:cubicBezTo>
                  <a:cubicBezTo>
                    <a:pt x="7" y="75"/>
                    <a:pt x="0" y="70"/>
                    <a:pt x="0" y="64"/>
                  </a:cubicBezTo>
                  <a:cubicBezTo>
                    <a:pt x="0" y="57"/>
                    <a:pt x="7" y="52"/>
                    <a:pt x="16" y="52"/>
                  </a:cubicBezTo>
                  <a:cubicBezTo>
                    <a:pt x="19" y="52"/>
                    <a:pt x="21" y="52"/>
                    <a:pt x="23" y="53"/>
                  </a:cubicBezTo>
                  <a:cubicBezTo>
                    <a:pt x="23" y="28"/>
                    <a:pt x="23" y="28"/>
                    <a:pt x="23" y="28"/>
                  </a:cubicBezTo>
                  <a:lnTo>
                    <a:pt x="23" y="14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82" name="Freeform 181">
              <a:extLst>
                <a:ext uri="{FF2B5EF4-FFF2-40B4-BE49-F238E27FC236}">
                  <a16:creationId xmlns:a16="http://schemas.microsoft.com/office/drawing/2014/main" id="{CAFAB4E5-63B0-46B8-81B9-3676D900F34A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044" y="1151"/>
              <a:ext cx="67" cy="68"/>
            </a:xfrm>
            <a:custGeom>
              <a:avLst/>
              <a:gdLst>
                <a:gd name="T0" fmla="*/ 46 w 55"/>
                <a:gd name="T1" fmla="*/ 0 h 55"/>
                <a:gd name="T2" fmla="*/ 9 w 55"/>
                <a:gd name="T3" fmla="*/ 1 h 55"/>
                <a:gd name="T4" fmla="*/ 0 w 55"/>
                <a:gd name="T5" fmla="*/ 10 h 55"/>
                <a:gd name="T6" fmla="*/ 0 w 55"/>
                <a:gd name="T7" fmla="*/ 46 h 55"/>
                <a:gd name="T8" fmla="*/ 9 w 55"/>
                <a:gd name="T9" fmla="*/ 55 h 55"/>
                <a:gd name="T10" fmla="*/ 46 w 55"/>
                <a:gd name="T11" fmla="*/ 55 h 55"/>
                <a:gd name="T12" fmla="*/ 55 w 55"/>
                <a:gd name="T13" fmla="*/ 46 h 55"/>
                <a:gd name="T14" fmla="*/ 55 w 55"/>
                <a:gd name="T15" fmla="*/ 9 h 55"/>
                <a:gd name="T16" fmla="*/ 46 w 55"/>
                <a:gd name="T17" fmla="*/ 0 h 55"/>
                <a:gd name="T18" fmla="*/ 18 w 55"/>
                <a:gd name="T19" fmla="*/ 25 h 55"/>
                <a:gd name="T20" fmla="*/ 37 w 55"/>
                <a:gd name="T21" fmla="*/ 24 h 55"/>
                <a:gd name="T22" fmla="*/ 38 w 55"/>
                <a:gd name="T23" fmla="*/ 28 h 55"/>
                <a:gd name="T24" fmla="*/ 28 w 55"/>
                <a:gd name="T25" fmla="*/ 38 h 55"/>
                <a:gd name="T26" fmla="*/ 17 w 55"/>
                <a:gd name="T27" fmla="*/ 28 h 55"/>
                <a:gd name="T28" fmla="*/ 18 w 55"/>
                <a:gd name="T29" fmla="*/ 25 h 55"/>
                <a:gd name="T30" fmla="*/ 48 w 55"/>
                <a:gd name="T31" fmla="*/ 24 h 55"/>
                <a:gd name="T32" fmla="*/ 48 w 55"/>
                <a:gd name="T33" fmla="*/ 38 h 55"/>
                <a:gd name="T34" fmla="*/ 48 w 55"/>
                <a:gd name="T35" fmla="*/ 45 h 55"/>
                <a:gd name="T36" fmla="*/ 45 w 55"/>
                <a:gd name="T37" fmla="*/ 48 h 55"/>
                <a:gd name="T38" fmla="*/ 11 w 55"/>
                <a:gd name="T39" fmla="*/ 49 h 55"/>
                <a:gd name="T40" fmla="*/ 7 w 55"/>
                <a:gd name="T41" fmla="*/ 45 h 55"/>
                <a:gd name="T42" fmla="*/ 7 w 55"/>
                <a:gd name="T43" fmla="*/ 38 h 55"/>
                <a:gd name="T44" fmla="*/ 7 w 55"/>
                <a:gd name="T45" fmla="*/ 25 h 55"/>
                <a:gd name="T46" fmla="*/ 7 w 55"/>
                <a:gd name="T47" fmla="*/ 25 h 55"/>
                <a:gd name="T48" fmla="*/ 12 w 55"/>
                <a:gd name="T49" fmla="*/ 25 h 55"/>
                <a:gd name="T50" fmla="*/ 12 w 55"/>
                <a:gd name="T51" fmla="*/ 28 h 55"/>
                <a:gd name="T52" fmla="*/ 28 w 55"/>
                <a:gd name="T53" fmla="*/ 43 h 55"/>
                <a:gd name="T54" fmla="*/ 43 w 55"/>
                <a:gd name="T55" fmla="*/ 28 h 55"/>
                <a:gd name="T56" fmla="*/ 43 w 55"/>
                <a:gd name="T57" fmla="*/ 24 h 55"/>
                <a:gd name="T58" fmla="*/ 48 w 55"/>
                <a:gd name="T59" fmla="*/ 24 h 55"/>
                <a:gd name="T60" fmla="*/ 48 w 55"/>
                <a:gd name="T61" fmla="*/ 12 h 55"/>
                <a:gd name="T62" fmla="*/ 46 w 55"/>
                <a:gd name="T63" fmla="*/ 14 h 55"/>
                <a:gd name="T64" fmla="*/ 43 w 55"/>
                <a:gd name="T65" fmla="*/ 14 h 55"/>
                <a:gd name="T66" fmla="*/ 41 w 55"/>
                <a:gd name="T67" fmla="*/ 12 h 55"/>
                <a:gd name="T68" fmla="*/ 41 w 55"/>
                <a:gd name="T69" fmla="*/ 9 h 55"/>
                <a:gd name="T70" fmla="*/ 43 w 55"/>
                <a:gd name="T71" fmla="*/ 7 h 55"/>
                <a:gd name="T72" fmla="*/ 46 w 55"/>
                <a:gd name="T73" fmla="*/ 7 h 55"/>
                <a:gd name="T74" fmla="*/ 48 w 55"/>
                <a:gd name="T75" fmla="*/ 9 h 55"/>
                <a:gd name="T76" fmla="*/ 48 w 55"/>
                <a:gd name="T77" fmla="*/ 12 h 5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</a:cxnLst>
              <a:rect l="0" t="0" r="r" b="b"/>
              <a:pathLst>
                <a:path w="55" h="55">
                  <a:moveTo>
                    <a:pt x="46" y="0"/>
                  </a:moveTo>
                  <a:cubicBezTo>
                    <a:pt x="9" y="1"/>
                    <a:pt x="9" y="1"/>
                    <a:pt x="9" y="1"/>
                  </a:cubicBezTo>
                  <a:cubicBezTo>
                    <a:pt x="4" y="1"/>
                    <a:pt x="0" y="5"/>
                    <a:pt x="0" y="10"/>
                  </a:cubicBezTo>
                  <a:cubicBezTo>
                    <a:pt x="0" y="46"/>
                    <a:pt x="0" y="46"/>
                    <a:pt x="0" y="46"/>
                  </a:cubicBezTo>
                  <a:cubicBezTo>
                    <a:pt x="0" y="51"/>
                    <a:pt x="4" y="55"/>
                    <a:pt x="9" y="55"/>
                  </a:cubicBezTo>
                  <a:cubicBezTo>
                    <a:pt x="46" y="55"/>
                    <a:pt x="46" y="55"/>
                    <a:pt x="46" y="55"/>
                  </a:cubicBezTo>
                  <a:cubicBezTo>
                    <a:pt x="51" y="55"/>
                    <a:pt x="55" y="51"/>
                    <a:pt x="55" y="46"/>
                  </a:cubicBezTo>
                  <a:cubicBezTo>
                    <a:pt x="55" y="9"/>
                    <a:pt x="55" y="9"/>
                    <a:pt x="55" y="9"/>
                  </a:cubicBezTo>
                  <a:cubicBezTo>
                    <a:pt x="55" y="4"/>
                    <a:pt x="51" y="0"/>
                    <a:pt x="46" y="0"/>
                  </a:cubicBezTo>
                  <a:close/>
                  <a:moveTo>
                    <a:pt x="18" y="25"/>
                  </a:moveTo>
                  <a:cubicBezTo>
                    <a:pt x="37" y="24"/>
                    <a:pt x="37" y="24"/>
                    <a:pt x="37" y="24"/>
                  </a:cubicBezTo>
                  <a:cubicBezTo>
                    <a:pt x="38" y="25"/>
                    <a:pt x="38" y="27"/>
                    <a:pt x="38" y="28"/>
                  </a:cubicBezTo>
                  <a:cubicBezTo>
                    <a:pt x="38" y="34"/>
                    <a:pt x="33" y="38"/>
                    <a:pt x="28" y="38"/>
                  </a:cubicBezTo>
                  <a:cubicBezTo>
                    <a:pt x="22" y="38"/>
                    <a:pt x="17" y="34"/>
                    <a:pt x="17" y="28"/>
                  </a:cubicBezTo>
                  <a:cubicBezTo>
                    <a:pt x="17" y="27"/>
                    <a:pt x="17" y="26"/>
                    <a:pt x="18" y="25"/>
                  </a:cubicBezTo>
                  <a:close/>
                  <a:moveTo>
                    <a:pt x="48" y="24"/>
                  </a:moveTo>
                  <a:cubicBezTo>
                    <a:pt x="48" y="38"/>
                    <a:pt x="48" y="38"/>
                    <a:pt x="48" y="38"/>
                  </a:cubicBezTo>
                  <a:cubicBezTo>
                    <a:pt x="48" y="45"/>
                    <a:pt x="48" y="45"/>
                    <a:pt x="48" y="45"/>
                  </a:cubicBezTo>
                  <a:cubicBezTo>
                    <a:pt x="48" y="47"/>
                    <a:pt x="47" y="48"/>
                    <a:pt x="45" y="48"/>
                  </a:cubicBezTo>
                  <a:cubicBezTo>
                    <a:pt x="11" y="49"/>
                    <a:pt x="11" y="49"/>
                    <a:pt x="11" y="49"/>
                  </a:cubicBezTo>
                  <a:cubicBezTo>
                    <a:pt x="9" y="49"/>
                    <a:pt x="7" y="47"/>
                    <a:pt x="7" y="45"/>
                  </a:cubicBezTo>
                  <a:cubicBezTo>
                    <a:pt x="7" y="38"/>
                    <a:pt x="7" y="38"/>
                    <a:pt x="7" y="38"/>
                  </a:cubicBezTo>
                  <a:cubicBezTo>
                    <a:pt x="7" y="25"/>
                    <a:pt x="7" y="25"/>
                    <a:pt x="7" y="25"/>
                  </a:cubicBezTo>
                  <a:cubicBezTo>
                    <a:pt x="7" y="25"/>
                    <a:pt x="7" y="25"/>
                    <a:pt x="7" y="25"/>
                  </a:cubicBezTo>
                  <a:cubicBezTo>
                    <a:pt x="12" y="25"/>
                    <a:pt x="12" y="25"/>
                    <a:pt x="12" y="25"/>
                  </a:cubicBezTo>
                  <a:cubicBezTo>
                    <a:pt x="12" y="26"/>
                    <a:pt x="12" y="27"/>
                    <a:pt x="12" y="28"/>
                  </a:cubicBezTo>
                  <a:cubicBezTo>
                    <a:pt x="12" y="37"/>
                    <a:pt x="19" y="43"/>
                    <a:pt x="28" y="43"/>
                  </a:cubicBezTo>
                  <a:cubicBezTo>
                    <a:pt x="36" y="43"/>
                    <a:pt x="43" y="36"/>
                    <a:pt x="43" y="28"/>
                  </a:cubicBezTo>
                  <a:cubicBezTo>
                    <a:pt x="43" y="27"/>
                    <a:pt x="43" y="25"/>
                    <a:pt x="43" y="24"/>
                  </a:cubicBezTo>
                  <a:cubicBezTo>
                    <a:pt x="48" y="24"/>
                    <a:pt x="48" y="24"/>
                    <a:pt x="48" y="24"/>
                  </a:cubicBezTo>
                  <a:close/>
                  <a:moveTo>
                    <a:pt x="48" y="12"/>
                  </a:moveTo>
                  <a:cubicBezTo>
                    <a:pt x="48" y="13"/>
                    <a:pt x="47" y="14"/>
                    <a:pt x="46" y="14"/>
                  </a:cubicBezTo>
                  <a:cubicBezTo>
                    <a:pt x="43" y="14"/>
                    <a:pt x="43" y="14"/>
                    <a:pt x="43" y="14"/>
                  </a:cubicBezTo>
                  <a:cubicBezTo>
                    <a:pt x="42" y="14"/>
                    <a:pt x="41" y="13"/>
                    <a:pt x="41" y="12"/>
                  </a:cubicBezTo>
                  <a:cubicBezTo>
                    <a:pt x="41" y="9"/>
                    <a:pt x="41" y="9"/>
                    <a:pt x="41" y="9"/>
                  </a:cubicBezTo>
                  <a:cubicBezTo>
                    <a:pt x="41" y="8"/>
                    <a:pt x="42" y="7"/>
                    <a:pt x="43" y="7"/>
                  </a:cubicBezTo>
                  <a:cubicBezTo>
                    <a:pt x="46" y="7"/>
                    <a:pt x="46" y="7"/>
                    <a:pt x="46" y="7"/>
                  </a:cubicBezTo>
                  <a:cubicBezTo>
                    <a:pt x="47" y="7"/>
                    <a:pt x="48" y="8"/>
                    <a:pt x="48" y="9"/>
                  </a:cubicBezTo>
                  <a:lnTo>
                    <a:pt x="48" y="12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83" name="Freeform 182">
              <a:extLst>
                <a:ext uri="{FF2B5EF4-FFF2-40B4-BE49-F238E27FC236}">
                  <a16:creationId xmlns:a16="http://schemas.microsoft.com/office/drawing/2014/main" id="{FA37716C-45A7-4F80-9055-59118BACFCEE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237" y="1"/>
              <a:ext cx="64" cy="55"/>
            </a:xfrm>
            <a:custGeom>
              <a:avLst/>
              <a:gdLst>
                <a:gd name="T0" fmla="*/ 52 w 52"/>
                <a:gd name="T1" fmla="*/ 14 h 45"/>
                <a:gd name="T2" fmla="*/ 37 w 52"/>
                <a:gd name="T3" fmla="*/ 0 h 45"/>
                <a:gd name="T4" fmla="*/ 26 w 52"/>
                <a:gd name="T5" fmla="*/ 5 h 45"/>
                <a:gd name="T6" fmla="*/ 15 w 52"/>
                <a:gd name="T7" fmla="*/ 0 h 45"/>
                <a:gd name="T8" fmla="*/ 0 w 52"/>
                <a:gd name="T9" fmla="*/ 14 h 45"/>
                <a:gd name="T10" fmla="*/ 5 w 52"/>
                <a:gd name="T11" fmla="*/ 25 h 45"/>
                <a:gd name="T12" fmla="*/ 5 w 52"/>
                <a:gd name="T13" fmla="*/ 25 h 45"/>
                <a:gd name="T14" fmla="*/ 21 w 52"/>
                <a:gd name="T15" fmla="*/ 42 h 45"/>
                <a:gd name="T16" fmla="*/ 26 w 52"/>
                <a:gd name="T17" fmla="*/ 45 h 45"/>
                <a:gd name="T18" fmla="*/ 31 w 52"/>
                <a:gd name="T19" fmla="*/ 42 h 45"/>
                <a:gd name="T20" fmla="*/ 47 w 52"/>
                <a:gd name="T21" fmla="*/ 25 h 45"/>
                <a:gd name="T22" fmla="*/ 47 w 52"/>
                <a:gd name="T23" fmla="*/ 25 h 45"/>
                <a:gd name="T24" fmla="*/ 52 w 52"/>
                <a:gd name="T25" fmla="*/ 14 h 45"/>
                <a:gd name="T26" fmla="*/ 43 w 52"/>
                <a:gd name="T27" fmla="*/ 21 h 45"/>
                <a:gd name="T28" fmla="*/ 27 w 52"/>
                <a:gd name="T29" fmla="*/ 37 h 45"/>
                <a:gd name="T30" fmla="*/ 26 w 52"/>
                <a:gd name="T31" fmla="*/ 37 h 45"/>
                <a:gd name="T32" fmla="*/ 26 w 52"/>
                <a:gd name="T33" fmla="*/ 37 h 45"/>
                <a:gd name="T34" fmla="*/ 10 w 52"/>
                <a:gd name="T35" fmla="*/ 21 h 45"/>
                <a:gd name="T36" fmla="*/ 7 w 52"/>
                <a:gd name="T37" fmla="*/ 14 h 45"/>
                <a:gd name="T38" fmla="*/ 15 w 52"/>
                <a:gd name="T39" fmla="*/ 6 h 45"/>
                <a:gd name="T40" fmla="*/ 22 w 52"/>
                <a:gd name="T41" fmla="*/ 9 h 45"/>
                <a:gd name="T42" fmla="*/ 26 w 52"/>
                <a:gd name="T43" fmla="*/ 14 h 45"/>
                <a:gd name="T44" fmla="*/ 31 w 52"/>
                <a:gd name="T45" fmla="*/ 9 h 45"/>
                <a:gd name="T46" fmla="*/ 37 w 52"/>
                <a:gd name="T47" fmla="*/ 6 h 45"/>
                <a:gd name="T48" fmla="*/ 46 w 52"/>
                <a:gd name="T49" fmla="*/ 14 h 45"/>
                <a:gd name="T50" fmla="*/ 43 w 52"/>
                <a:gd name="T51" fmla="*/ 21 h 4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</a:cxnLst>
              <a:rect l="0" t="0" r="r" b="b"/>
              <a:pathLst>
                <a:path w="52" h="45">
                  <a:moveTo>
                    <a:pt x="52" y="14"/>
                  </a:moveTo>
                  <a:cubicBezTo>
                    <a:pt x="52" y="6"/>
                    <a:pt x="46" y="0"/>
                    <a:pt x="37" y="0"/>
                  </a:cubicBezTo>
                  <a:cubicBezTo>
                    <a:pt x="33" y="0"/>
                    <a:pt x="29" y="2"/>
                    <a:pt x="26" y="5"/>
                  </a:cubicBezTo>
                  <a:cubicBezTo>
                    <a:pt x="24" y="2"/>
                    <a:pt x="20" y="0"/>
                    <a:pt x="15" y="0"/>
                  </a:cubicBezTo>
                  <a:cubicBezTo>
                    <a:pt x="7" y="0"/>
                    <a:pt x="0" y="6"/>
                    <a:pt x="0" y="14"/>
                  </a:cubicBezTo>
                  <a:cubicBezTo>
                    <a:pt x="0" y="19"/>
                    <a:pt x="2" y="23"/>
                    <a:pt x="5" y="25"/>
                  </a:cubicBezTo>
                  <a:cubicBezTo>
                    <a:pt x="5" y="25"/>
                    <a:pt x="5" y="25"/>
                    <a:pt x="5" y="25"/>
                  </a:cubicBezTo>
                  <a:cubicBezTo>
                    <a:pt x="21" y="42"/>
                    <a:pt x="21" y="42"/>
                    <a:pt x="21" y="42"/>
                  </a:cubicBezTo>
                  <a:cubicBezTo>
                    <a:pt x="23" y="43"/>
                    <a:pt x="25" y="45"/>
                    <a:pt x="26" y="45"/>
                  </a:cubicBezTo>
                  <a:cubicBezTo>
                    <a:pt x="28" y="45"/>
                    <a:pt x="30" y="43"/>
                    <a:pt x="31" y="42"/>
                  </a:cubicBezTo>
                  <a:cubicBezTo>
                    <a:pt x="47" y="25"/>
                    <a:pt x="47" y="25"/>
                    <a:pt x="47" y="25"/>
                  </a:cubicBezTo>
                  <a:cubicBezTo>
                    <a:pt x="47" y="25"/>
                    <a:pt x="47" y="25"/>
                    <a:pt x="47" y="25"/>
                  </a:cubicBezTo>
                  <a:cubicBezTo>
                    <a:pt x="50" y="23"/>
                    <a:pt x="52" y="19"/>
                    <a:pt x="52" y="14"/>
                  </a:cubicBezTo>
                  <a:close/>
                  <a:moveTo>
                    <a:pt x="43" y="21"/>
                  </a:moveTo>
                  <a:cubicBezTo>
                    <a:pt x="27" y="37"/>
                    <a:pt x="27" y="37"/>
                    <a:pt x="27" y="37"/>
                  </a:cubicBezTo>
                  <a:cubicBezTo>
                    <a:pt x="27" y="37"/>
                    <a:pt x="26" y="37"/>
                    <a:pt x="26" y="37"/>
                  </a:cubicBezTo>
                  <a:cubicBezTo>
                    <a:pt x="26" y="37"/>
                    <a:pt x="26" y="37"/>
                    <a:pt x="26" y="37"/>
                  </a:cubicBezTo>
                  <a:cubicBezTo>
                    <a:pt x="10" y="21"/>
                    <a:pt x="10" y="21"/>
                    <a:pt x="10" y="21"/>
                  </a:cubicBezTo>
                  <a:cubicBezTo>
                    <a:pt x="8" y="19"/>
                    <a:pt x="7" y="17"/>
                    <a:pt x="7" y="14"/>
                  </a:cubicBezTo>
                  <a:cubicBezTo>
                    <a:pt x="7" y="10"/>
                    <a:pt x="11" y="6"/>
                    <a:pt x="15" y="6"/>
                  </a:cubicBezTo>
                  <a:cubicBezTo>
                    <a:pt x="18" y="6"/>
                    <a:pt x="20" y="7"/>
                    <a:pt x="22" y="9"/>
                  </a:cubicBezTo>
                  <a:cubicBezTo>
                    <a:pt x="26" y="14"/>
                    <a:pt x="26" y="14"/>
                    <a:pt x="26" y="14"/>
                  </a:cubicBezTo>
                  <a:cubicBezTo>
                    <a:pt x="31" y="9"/>
                    <a:pt x="31" y="9"/>
                    <a:pt x="31" y="9"/>
                  </a:cubicBezTo>
                  <a:cubicBezTo>
                    <a:pt x="33" y="7"/>
                    <a:pt x="35" y="6"/>
                    <a:pt x="37" y="6"/>
                  </a:cubicBezTo>
                  <a:cubicBezTo>
                    <a:pt x="42" y="6"/>
                    <a:pt x="46" y="10"/>
                    <a:pt x="46" y="14"/>
                  </a:cubicBezTo>
                  <a:cubicBezTo>
                    <a:pt x="46" y="17"/>
                    <a:pt x="45" y="19"/>
                    <a:pt x="43" y="2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84" name="Freeform 183">
              <a:extLst>
                <a:ext uri="{FF2B5EF4-FFF2-40B4-BE49-F238E27FC236}">
                  <a16:creationId xmlns:a16="http://schemas.microsoft.com/office/drawing/2014/main" id="{F13C9F19-D5C0-4BBE-9A48-F35EFF8750E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615" y="383"/>
              <a:ext cx="101" cy="102"/>
            </a:xfrm>
            <a:custGeom>
              <a:avLst/>
              <a:gdLst>
                <a:gd name="T0" fmla="*/ 79 w 82"/>
                <a:gd name="T1" fmla="*/ 70 h 83"/>
                <a:gd name="T2" fmla="*/ 59 w 82"/>
                <a:gd name="T3" fmla="*/ 53 h 83"/>
                <a:gd name="T4" fmla="*/ 54 w 82"/>
                <a:gd name="T5" fmla="*/ 51 h 83"/>
                <a:gd name="T6" fmla="*/ 61 w 82"/>
                <a:gd name="T7" fmla="*/ 31 h 83"/>
                <a:gd name="T8" fmla="*/ 30 w 82"/>
                <a:gd name="T9" fmla="*/ 0 h 83"/>
                <a:gd name="T10" fmla="*/ 0 w 82"/>
                <a:gd name="T11" fmla="*/ 31 h 83"/>
                <a:gd name="T12" fmla="*/ 30 w 82"/>
                <a:gd name="T13" fmla="*/ 62 h 83"/>
                <a:gd name="T14" fmla="*/ 50 w 82"/>
                <a:gd name="T15" fmla="*/ 54 h 83"/>
                <a:gd name="T16" fmla="*/ 53 w 82"/>
                <a:gd name="T17" fmla="*/ 60 h 83"/>
                <a:gd name="T18" fmla="*/ 69 w 82"/>
                <a:gd name="T19" fmla="*/ 80 h 83"/>
                <a:gd name="T20" fmla="*/ 79 w 82"/>
                <a:gd name="T21" fmla="*/ 80 h 83"/>
                <a:gd name="T22" fmla="*/ 79 w 82"/>
                <a:gd name="T23" fmla="*/ 70 h 83"/>
                <a:gd name="T24" fmla="*/ 30 w 82"/>
                <a:gd name="T25" fmla="*/ 51 h 83"/>
                <a:gd name="T26" fmla="*/ 10 w 82"/>
                <a:gd name="T27" fmla="*/ 31 h 83"/>
                <a:gd name="T28" fmla="*/ 30 w 82"/>
                <a:gd name="T29" fmla="*/ 11 h 83"/>
                <a:gd name="T30" fmla="*/ 51 w 82"/>
                <a:gd name="T31" fmla="*/ 31 h 83"/>
                <a:gd name="T32" fmla="*/ 30 w 82"/>
                <a:gd name="T33" fmla="*/ 51 h 8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82" h="83">
                  <a:moveTo>
                    <a:pt x="79" y="70"/>
                  </a:moveTo>
                  <a:cubicBezTo>
                    <a:pt x="59" y="53"/>
                    <a:pt x="59" y="53"/>
                    <a:pt x="59" y="53"/>
                  </a:cubicBezTo>
                  <a:cubicBezTo>
                    <a:pt x="57" y="52"/>
                    <a:pt x="55" y="51"/>
                    <a:pt x="54" y="51"/>
                  </a:cubicBezTo>
                  <a:cubicBezTo>
                    <a:pt x="58" y="46"/>
                    <a:pt x="61" y="39"/>
                    <a:pt x="61" y="31"/>
                  </a:cubicBezTo>
                  <a:cubicBezTo>
                    <a:pt x="61" y="14"/>
                    <a:pt x="47" y="0"/>
                    <a:pt x="30" y="0"/>
                  </a:cubicBezTo>
                  <a:cubicBezTo>
                    <a:pt x="13" y="0"/>
                    <a:pt x="0" y="14"/>
                    <a:pt x="0" y="31"/>
                  </a:cubicBezTo>
                  <a:cubicBezTo>
                    <a:pt x="0" y="48"/>
                    <a:pt x="13" y="62"/>
                    <a:pt x="30" y="62"/>
                  </a:cubicBezTo>
                  <a:cubicBezTo>
                    <a:pt x="38" y="62"/>
                    <a:pt x="45" y="59"/>
                    <a:pt x="50" y="54"/>
                  </a:cubicBezTo>
                  <a:cubicBezTo>
                    <a:pt x="50" y="56"/>
                    <a:pt x="51" y="58"/>
                    <a:pt x="53" y="60"/>
                  </a:cubicBezTo>
                  <a:cubicBezTo>
                    <a:pt x="69" y="80"/>
                    <a:pt x="69" y="80"/>
                    <a:pt x="69" y="80"/>
                  </a:cubicBezTo>
                  <a:cubicBezTo>
                    <a:pt x="72" y="83"/>
                    <a:pt x="77" y="83"/>
                    <a:pt x="79" y="80"/>
                  </a:cubicBezTo>
                  <a:cubicBezTo>
                    <a:pt x="82" y="77"/>
                    <a:pt x="82" y="73"/>
                    <a:pt x="79" y="70"/>
                  </a:cubicBezTo>
                  <a:close/>
                  <a:moveTo>
                    <a:pt x="30" y="51"/>
                  </a:moveTo>
                  <a:cubicBezTo>
                    <a:pt x="19" y="51"/>
                    <a:pt x="10" y="42"/>
                    <a:pt x="10" y="31"/>
                  </a:cubicBezTo>
                  <a:cubicBezTo>
                    <a:pt x="10" y="20"/>
                    <a:pt x="19" y="11"/>
                    <a:pt x="30" y="11"/>
                  </a:cubicBezTo>
                  <a:cubicBezTo>
                    <a:pt x="42" y="11"/>
                    <a:pt x="51" y="20"/>
                    <a:pt x="51" y="31"/>
                  </a:cubicBezTo>
                  <a:cubicBezTo>
                    <a:pt x="51" y="42"/>
                    <a:pt x="42" y="51"/>
                    <a:pt x="30" y="51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85" name="Freeform 184">
              <a:extLst>
                <a:ext uri="{FF2B5EF4-FFF2-40B4-BE49-F238E27FC236}">
                  <a16:creationId xmlns:a16="http://schemas.microsoft.com/office/drawing/2014/main" id="{2B7DD47A-477E-4937-89E1-3835119F7554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174" y="514"/>
              <a:ext cx="84" cy="89"/>
            </a:xfrm>
            <a:custGeom>
              <a:avLst/>
              <a:gdLst>
                <a:gd name="T0" fmla="*/ 61 w 68"/>
                <a:gd name="T1" fmla="*/ 0 h 73"/>
                <a:gd name="T2" fmla="*/ 6 w 68"/>
                <a:gd name="T3" fmla="*/ 0 h 73"/>
                <a:gd name="T4" fmla="*/ 0 w 68"/>
                <a:gd name="T5" fmla="*/ 7 h 73"/>
                <a:gd name="T6" fmla="*/ 0 w 68"/>
                <a:gd name="T7" fmla="*/ 66 h 73"/>
                <a:gd name="T8" fmla="*/ 6 w 68"/>
                <a:gd name="T9" fmla="*/ 73 h 73"/>
                <a:gd name="T10" fmla="*/ 61 w 68"/>
                <a:gd name="T11" fmla="*/ 73 h 73"/>
                <a:gd name="T12" fmla="*/ 68 w 68"/>
                <a:gd name="T13" fmla="*/ 66 h 73"/>
                <a:gd name="T14" fmla="*/ 68 w 68"/>
                <a:gd name="T15" fmla="*/ 7 h 73"/>
                <a:gd name="T16" fmla="*/ 61 w 68"/>
                <a:gd name="T17" fmla="*/ 0 h 73"/>
                <a:gd name="T18" fmla="*/ 59 w 68"/>
                <a:gd name="T19" fmla="*/ 64 h 73"/>
                <a:gd name="T20" fmla="*/ 9 w 68"/>
                <a:gd name="T21" fmla="*/ 64 h 73"/>
                <a:gd name="T22" fmla="*/ 9 w 68"/>
                <a:gd name="T23" fmla="*/ 9 h 73"/>
                <a:gd name="T24" fmla="*/ 59 w 68"/>
                <a:gd name="T25" fmla="*/ 9 h 73"/>
                <a:gd name="T26" fmla="*/ 59 w 68"/>
                <a:gd name="T27" fmla="*/ 64 h 73"/>
                <a:gd name="T28" fmla="*/ 18 w 68"/>
                <a:gd name="T29" fmla="*/ 32 h 73"/>
                <a:gd name="T30" fmla="*/ 50 w 68"/>
                <a:gd name="T31" fmla="*/ 32 h 73"/>
                <a:gd name="T32" fmla="*/ 50 w 68"/>
                <a:gd name="T33" fmla="*/ 36 h 73"/>
                <a:gd name="T34" fmla="*/ 18 w 68"/>
                <a:gd name="T35" fmla="*/ 36 h 73"/>
                <a:gd name="T36" fmla="*/ 18 w 68"/>
                <a:gd name="T37" fmla="*/ 32 h 73"/>
                <a:gd name="T38" fmla="*/ 18 w 68"/>
                <a:gd name="T39" fmla="*/ 41 h 73"/>
                <a:gd name="T40" fmla="*/ 50 w 68"/>
                <a:gd name="T41" fmla="*/ 41 h 73"/>
                <a:gd name="T42" fmla="*/ 50 w 68"/>
                <a:gd name="T43" fmla="*/ 45 h 73"/>
                <a:gd name="T44" fmla="*/ 18 w 68"/>
                <a:gd name="T45" fmla="*/ 45 h 73"/>
                <a:gd name="T46" fmla="*/ 18 w 68"/>
                <a:gd name="T47" fmla="*/ 41 h 73"/>
                <a:gd name="T48" fmla="*/ 18 w 68"/>
                <a:gd name="T49" fmla="*/ 50 h 73"/>
                <a:gd name="T50" fmla="*/ 50 w 68"/>
                <a:gd name="T51" fmla="*/ 50 h 73"/>
                <a:gd name="T52" fmla="*/ 50 w 68"/>
                <a:gd name="T53" fmla="*/ 54 h 73"/>
                <a:gd name="T54" fmla="*/ 18 w 68"/>
                <a:gd name="T55" fmla="*/ 54 h 73"/>
                <a:gd name="T56" fmla="*/ 18 w 68"/>
                <a:gd name="T57" fmla="*/ 50 h 73"/>
                <a:gd name="T58" fmla="*/ 18 w 68"/>
                <a:gd name="T59" fmla="*/ 23 h 73"/>
                <a:gd name="T60" fmla="*/ 50 w 68"/>
                <a:gd name="T61" fmla="*/ 23 h 73"/>
                <a:gd name="T62" fmla="*/ 50 w 68"/>
                <a:gd name="T63" fmla="*/ 27 h 73"/>
                <a:gd name="T64" fmla="*/ 18 w 68"/>
                <a:gd name="T65" fmla="*/ 27 h 73"/>
                <a:gd name="T66" fmla="*/ 18 w 68"/>
                <a:gd name="T67" fmla="*/ 23 h 7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68" h="73">
                  <a:moveTo>
                    <a:pt x="61" y="0"/>
                  </a:moveTo>
                  <a:cubicBezTo>
                    <a:pt x="6" y="0"/>
                    <a:pt x="6" y="0"/>
                    <a:pt x="6" y="0"/>
                  </a:cubicBezTo>
                  <a:cubicBezTo>
                    <a:pt x="3" y="0"/>
                    <a:pt x="0" y="3"/>
                    <a:pt x="0" y="7"/>
                  </a:cubicBezTo>
                  <a:cubicBezTo>
                    <a:pt x="0" y="66"/>
                    <a:pt x="0" y="66"/>
                    <a:pt x="0" y="66"/>
                  </a:cubicBezTo>
                  <a:cubicBezTo>
                    <a:pt x="0" y="70"/>
                    <a:pt x="3" y="73"/>
                    <a:pt x="6" y="73"/>
                  </a:cubicBezTo>
                  <a:cubicBezTo>
                    <a:pt x="61" y="73"/>
                    <a:pt x="61" y="73"/>
                    <a:pt x="61" y="73"/>
                  </a:cubicBezTo>
                  <a:cubicBezTo>
                    <a:pt x="65" y="73"/>
                    <a:pt x="68" y="70"/>
                    <a:pt x="68" y="66"/>
                  </a:cubicBezTo>
                  <a:cubicBezTo>
                    <a:pt x="68" y="7"/>
                    <a:pt x="68" y="7"/>
                    <a:pt x="68" y="7"/>
                  </a:cubicBezTo>
                  <a:cubicBezTo>
                    <a:pt x="68" y="3"/>
                    <a:pt x="65" y="0"/>
                    <a:pt x="61" y="0"/>
                  </a:cubicBezTo>
                  <a:close/>
                  <a:moveTo>
                    <a:pt x="59" y="64"/>
                  </a:moveTo>
                  <a:cubicBezTo>
                    <a:pt x="9" y="64"/>
                    <a:pt x="9" y="64"/>
                    <a:pt x="9" y="64"/>
                  </a:cubicBezTo>
                  <a:cubicBezTo>
                    <a:pt x="9" y="9"/>
                    <a:pt x="9" y="9"/>
                    <a:pt x="9" y="9"/>
                  </a:cubicBezTo>
                  <a:cubicBezTo>
                    <a:pt x="59" y="9"/>
                    <a:pt x="59" y="9"/>
                    <a:pt x="59" y="9"/>
                  </a:cubicBezTo>
                  <a:lnTo>
                    <a:pt x="59" y="64"/>
                  </a:lnTo>
                  <a:close/>
                  <a:moveTo>
                    <a:pt x="18" y="32"/>
                  </a:moveTo>
                  <a:cubicBezTo>
                    <a:pt x="50" y="32"/>
                    <a:pt x="50" y="32"/>
                    <a:pt x="50" y="32"/>
                  </a:cubicBezTo>
                  <a:cubicBezTo>
                    <a:pt x="50" y="36"/>
                    <a:pt x="50" y="36"/>
                    <a:pt x="50" y="36"/>
                  </a:cubicBezTo>
                  <a:cubicBezTo>
                    <a:pt x="18" y="36"/>
                    <a:pt x="18" y="36"/>
                    <a:pt x="18" y="36"/>
                  </a:cubicBezTo>
                  <a:lnTo>
                    <a:pt x="18" y="32"/>
                  </a:lnTo>
                  <a:close/>
                  <a:moveTo>
                    <a:pt x="18" y="41"/>
                  </a:moveTo>
                  <a:cubicBezTo>
                    <a:pt x="50" y="41"/>
                    <a:pt x="50" y="41"/>
                    <a:pt x="50" y="41"/>
                  </a:cubicBezTo>
                  <a:cubicBezTo>
                    <a:pt x="50" y="45"/>
                    <a:pt x="50" y="45"/>
                    <a:pt x="50" y="45"/>
                  </a:cubicBezTo>
                  <a:cubicBezTo>
                    <a:pt x="18" y="45"/>
                    <a:pt x="18" y="45"/>
                    <a:pt x="18" y="45"/>
                  </a:cubicBezTo>
                  <a:lnTo>
                    <a:pt x="18" y="41"/>
                  </a:lnTo>
                  <a:close/>
                  <a:moveTo>
                    <a:pt x="18" y="50"/>
                  </a:moveTo>
                  <a:cubicBezTo>
                    <a:pt x="50" y="50"/>
                    <a:pt x="50" y="50"/>
                    <a:pt x="50" y="50"/>
                  </a:cubicBezTo>
                  <a:cubicBezTo>
                    <a:pt x="50" y="54"/>
                    <a:pt x="50" y="54"/>
                    <a:pt x="50" y="54"/>
                  </a:cubicBezTo>
                  <a:cubicBezTo>
                    <a:pt x="18" y="54"/>
                    <a:pt x="18" y="54"/>
                    <a:pt x="18" y="54"/>
                  </a:cubicBezTo>
                  <a:lnTo>
                    <a:pt x="18" y="50"/>
                  </a:lnTo>
                  <a:close/>
                  <a:moveTo>
                    <a:pt x="18" y="23"/>
                  </a:moveTo>
                  <a:cubicBezTo>
                    <a:pt x="50" y="23"/>
                    <a:pt x="50" y="23"/>
                    <a:pt x="50" y="23"/>
                  </a:cubicBezTo>
                  <a:cubicBezTo>
                    <a:pt x="50" y="27"/>
                    <a:pt x="50" y="27"/>
                    <a:pt x="50" y="27"/>
                  </a:cubicBezTo>
                  <a:cubicBezTo>
                    <a:pt x="18" y="27"/>
                    <a:pt x="18" y="27"/>
                    <a:pt x="18" y="27"/>
                  </a:cubicBezTo>
                  <a:lnTo>
                    <a:pt x="18" y="23"/>
                  </a:ln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  <p:sp>
          <p:nvSpPr>
            <p:cNvPr id="186" name="Freeform 185">
              <a:extLst>
                <a:ext uri="{FF2B5EF4-FFF2-40B4-BE49-F238E27FC236}">
                  <a16:creationId xmlns:a16="http://schemas.microsoft.com/office/drawing/2014/main" id="{69D7054D-4E1A-4F2D-9CA5-E566FE58662D}"/>
                </a:ext>
              </a:extLst>
            </p:cNvPr>
            <p:cNvSpPr>
              <a:spLocks noEditPoints="1"/>
            </p:cNvSpPr>
            <p:nvPr/>
          </p:nvSpPr>
          <p:spPr bwMode="auto">
            <a:xfrm>
              <a:off x="1848" y="80"/>
              <a:ext cx="67" cy="66"/>
            </a:xfrm>
            <a:custGeom>
              <a:avLst/>
              <a:gdLst>
                <a:gd name="T0" fmla="*/ 27 w 54"/>
                <a:gd name="T1" fmla="*/ 0 h 54"/>
                <a:gd name="T2" fmla="*/ 0 w 54"/>
                <a:gd name="T3" fmla="*/ 27 h 54"/>
                <a:gd name="T4" fmla="*/ 27 w 54"/>
                <a:gd name="T5" fmla="*/ 54 h 54"/>
                <a:gd name="T6" fmla="*/ 54 w 54"/>
                <a:gd name="T7" fmla="*/ 27 h 54"/>
                <a:gd name="T8" fmla="*/ 27 w 54"/>
                <a:gd name="T9" fmla="*/ 0 h 54"/>
                <a:gd name="T10" fmla="*/ 43 w 54"/>
                <a:gd name="T11" fmla="*/ 24 h 54"/>
                <a:gd name="T12" fmla="*/ 28 w 54"/>
                <a:gd name="T13" fmla="*/ 44 h 54"/>
                <a:gd name="T14" fmla="*/ 21 w 54"/>
                <a:gd name="T15" fmla="*/ 41 h 54"/>
                <a:gd name="T16" fmla="*/ 16 w 54"/>
                <a:gd name="T17" fmla="*/ 25 h 54"/>
                <a:gd name="T18" fmla="*/ 12 w 54"/>
                <a:gd name="T19" fmla="*/ 26 h 54"/>
                <a:gd name="T20" fmla="*/ 11 w 54"/>
                <a:gd name="T21" fmla="*/ 24 h 54"/>
                <a:gd name="T22" fmla="*/ 20 w 54"/>
                <a:gd name="T23" fmla="*/ 17 h 54"/>
                <a:gd name="T24" fmla="*/ 26 w 54"/>
                <a:gd name="T25" fmla="*/ 28 h 54"/>
                <a:gd name="T26" fmla="*/ 28 w 54"/>
                <a:gd name="T27" fmla="*/ 35 h 54"/>
                <a:gd name="T28" fmla="*/ 33 w 54"/>
                <a:gd name="T29" fmla="*/ 29 h 54"/>
                <a:gd name="T30" fmla="*/ 29 w 54"/>
                <a:gd name="T31" fmla="*/ 24 h 54"/>
                <a:gd name="T32" fmla="*/ 43 w 54"/>
                <a:gd name="T33" fmla="*/ 24 h 5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</a:cxnLst>
              <a:rect l="0" t="0" r="r" b="b"/>
              <a:pathLst>
                <a:path w="54" h="54">
                  <a:moveTo>
                    <a:pt x="27" y="0"/>
                  </a:moveTo>
                  <a:cubicBezTo>
                    <a:pt x="12" y="0"/>
                    <a:pt x="0" y="13"/>
                    <a:pt x="0" y="27"/>
                  </a:cubicBezTo>
                  <a:cubicBezTo>
                    <a:pt x="0" y="42"/>
                    <a:pt x="12" y="54"/>
                    <a:pt x="27" y="54"/>
                  </a:cubicBezTo>
                  <a:cubicBezTo>
                    <a:pt x="42" y="54"/>
                    <a:pt x="54" y="42"/>
                    <a:pt x="54" y="27"/>
                  </a:cubicBezTo>
                  <a:cubicBezTo>
                    <a:pt x="54" y="13"/>
                    <a:pt x="42" y="0"/>
                    <a:pt x="27" y="0"/>
                  </a:cubicBezTo>
                  <a:close/>
                  <a:moveTo>
                    <a:pt x="43" y="24"/>
                  </a:moveTo>
                  <a:cubicBezTo>
                    <a:pt x="41" y="34"/>
                    <a:pt x="31" y="42"/>
                    <a:pt x="28" y="44"/>
                  </a:cubicBezTo>
                  <a:cubicBezTo>
                    <a:pt x="25" y="46"/>
                    <a:pt x="22" y="43"/>
                    <a:pt x="21" y="41"/>
                  </a:cubicBezTo>
                  <a:cubicBezTo>
                    <a:pt x="20" y="39"/>
                    <a:pt x="17" y="26"/>
                    <a:pt x="16" y="25"/>
                  </a:cubicBezTo>
                  <a:cubicBezTo>
                    <a:pt x="15" y="24"/>
                    <a:pt x="12" y="26"/>
                    <a:pt x="12" y="26"/>
                  </a:cubicBezTo>
                  <a:cubicBezTo>
                    <a:pt x="11" y="24"/>
                    <a:pt x="11" y="24"/>
                    <a:pt x="11" y="24"/>
                  </a:cubicBezTo>
                  <a:cubicBezTo>
                    <a:pt x="11" y="24"/>
                    <a:pt x="16" y="18"/>
                    <a:pt x="20" y="17"/>
                  </a:cubicBezTo>
                  <a:cubicBezTo>
                    <a:pt x="25" y="16"/>
                    <a:pt x="25" y="24"/>
                    <a:pt x="26" y="28"/>
                  </a:cubicBezTo>
                  <a:cubicBezTo>
                    <a:pt x="27" y="32"/>
                    <a:pt x="28" y="35"/>
                    <a:pt x="28" y="35"/>
                  </a:cubicBezTo>
                  <a:cubicBezTo>
                    <a:pt x="29" y="35"/>
                    <a:pt x="31" y="32"/>
                    <a:pt x="33" y="29"/>
                  </a:cubicBezTo>
                  <a:cubicBezTo>
                    <a:pt x="35" y="25"/>
                    <a:pt x="33" y="22"/>
                    <a:pt x="29" y="24"/>
                  </a:cubicBezTo>
                  <a:cubicBezTo>
                    <a:pt x="31" y="16"/>
                    <a:pt x="45" y="13"/>
                    <a:pt x="43" y="24"/>
                  </a:cubicBezTo>
                  <a:close/>
                </a:path>
              </a:pathLst>
            </a:custGeom>
            <a:grpFill/>
            <a:ln>
              <a:noFill/>
            </a:ln>
            <a:extLst>
              <a:ext uri="{91240B29-F687-4f45-9708-019B960494DF}">
                <a14:hiddenLine xmlns=""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 sz="676"/>
            </a:p>
          </p:txBody>
        </p:sp>
      </p:grpSp>
      <p:sp>
        <p:nvSpPr>
          <p:cNvPr id="187" name="TextBox 186">
            <a:extLst>
              <a:ext uri="{FF2B5EF4-FFF2-40B4-BE49-F238E27FC236}">
                <a16:creationId xmlns:a16="http://schemas.microsoft.com/office/drawing/2014/main" id="{3BCA2098-9484-4C71-9160-4D9C2450D409}"/>
              </a:ext>
            </a:extLst>
          </p:cNvPr>
          <p:cNvSpPr txBox="1"/>
          <p:nvPr userDrawn="1"/>
        </p:nvSpPr>
        <p:spPr>
          <a:xfrm>
            <a:off x="3631058" y="2599800"/>
            <a:ext cx="4899097" cy="124187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>
              <a:lnSpc>
                <a:spcPct val="90000"/>
              </a:lnSpc>
            </a:pPr>
            <a:r>
              <a:rPr lang="en-US" sz="8300">
                <a:solidFill>
                  <a:srgbClr val="009A4E"/>
                </a:solidFill>
                <a:latin typeface="Lato Black"/>
                <a:cs typeface="Lato Black"/>
              </a:rPr>
              <a:t>SEDIDCO</a:t>
            </a:r>
            <a:endParaRPr lang="en-US" sz="8300" dirty="0">
              <a:solidFill>
                <a:srgbClr val="009A4E"/>
              </a:solidFill>
              <a:latin typeface="Lato Black"/>
              <a:cs typeface="Lato Black"/>
            </a:endParaRPr>
          </a:p>
        </p:txBody>
      </p:sp>
      <p:sp>
        <p:nvSpPr>
          <p:cNvPr id="188" name="TextBox 187">
            <a:extLst>
              <a:ext uri="{FF2B5EF4-FFF2-40B4-BE49-F238E27FC236}">
                <a16:creationId xmlns:a16="http://schemas.microsoft.com/office/drawing/2014/main" id="{82E97E7C-E46C-4458-B149-EC26E29B93C4}"/>
              </a:ext>
            </a:extLst>
          </p:cNvPr>
          <p:cNvSpPr txBox="1"/>
          <p:nvPr userDrawn="1"/>
        </p:nvSpPr>
        <p:spPr>
          <a:xfrm>
            <a:off x="2773873" y="3723371"/>
            <a:ext cx="6665671" cy="3139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>
              <a:lnSpc>
                <a:spcPct val="90000"/>
              </a:lnSpc>
            </a:pPr>
            <a:r>
              <a:rPr lang="en-US" sz="1600">
                <a:latin typeface="Lato Light"/>
                <a:cs typeface="Lato Light"/>
              </a:rPr>
              <a:t>CÔNG TY CỔ PHẦN ĐẦU T</a:t>
            </a:r>
            <a:r>
              <a:rPr lang="vi-VN" sz="1600">
                <a:latin typeface="Lato Light"/>
                <a:cs typeface="Lato Light"/>
              </a:rPr>
              <a:t>Ư</a:t>
            </a:r>
            <a:r>
              <a:rPr lang="en-US" sz="1600">
                <a:latin typeface="Lato Light"/>
                <a:cs typeface="Lato Light"/>
              </a:rPr>
              <a:t> VÀ PHÁT TRIỂN GIÁO DỤC PH</a:t>
            </a:r>
            <a:r>
              <a:rPr lang="vi-VN" sz="1600">
                <a:latin typeface="Lato Light"/>
                <a:cs typeface="Lato Light"/>
              </a:rPr>
              <a:t>Ư</a:t>
            </a:r>
            <a:r>
              <a:rPr lang="en-US" sz="1600">
                <a:latin typeface="Lato Light"/>
                <a:cs typeface="Lato Light"/>
              </a:rPr>
              <a:t>ƠNG NAM</a:t>
            </a:r>
            <a:endParaRPr lang="en-US" sz="1600" dirty="0">
              <a:latin typeface="Lato Light"/>
              <a:cs typeface="Lato Light"/>
            </a:endParaRPr>
          </a:p>
        </p:txBody>
      </p:sp>
      <p:cxnSp>
        <p:nvCxnSpPr>
          <p:cNvPr id="189" name="Straight Connector 188">
            <a:extLst>
              <a:ext uri="{FF2B5EF4-FFF2-40B4-BE49-F238E27FC236}">
                <a16:creationId xmlns:a16="http://schemas.microsoft.com/office/drawing/2014/main" id="{B0C57034-40A2-4E21-965F-C85E6D59ABD7}"/>
              </a:ext>
            </a:extLst>
          </p:cNvPr>
          <p:cNvCxnSpPr/>
          <p:nvPr userDrawn="1"/>
        </p:nvCxnSpPr>
        <p:spPr>
          <a:xfrm>
            <a:off x="5424751" y="4238360"/>
            <a:ext cx="1339325" cy="0"/>
          </a:xfrm>
          <a:prstGeom prst="line">
            <a:avLst/>
          </a:prstGeom>
          <a:ln w="38100" cmpd="sng">
            <a:solidFill>
              <a:schemeClr val="accent3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90" name="Straight Connector 189">
            <a:extLst>
              <a:ext uri="{FF2B5EF4-FFF2-40B4-BE49-F238E27FC236}">
                <a16:creationId xmlns:a16="http://schemas.microsoft.com/office/drawing/2014/main" id="{26F6C491-FFB7-4DB1-970E-AB5F3988B272}"/>
              </a:ext>
            </a:extLst>
          </p:cNvPr>
          <p:cNvCxnSpPr/>
          <p:nvPr userDrawn="1"/>
        </p:nvCxnSpPr>
        <p:spPr>
          <a:xfrm>
            <a:off x="3782555" y="2457423"/>
            <a:ext cx="4623715" cy="0"/>
          </a:xfrm>
          <a:prstGeom prst="line">
            <a:avLst/>
          </a:prstGeom>
          <a:ln w="38100" cmpd="sng">
            <a:solidFill>
              <a:schemeClr val="accent1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92" name="Subtitle 2">
            <a:extLst>
              <a:ext uri="{FF2B5EF4-FFF2-40B4-BE49-F238E27FC236}">
                <a16:creationId xmlns:a16="http://schemas.microsoft.com/office/drawing/2014/main" id="{51D2EAF4-CD2D-40B2-A53B-6B48B040642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009914" y="4570562"/>
            <a:ext cx="10377281" cy="468991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189" indent="0" algn="ctr">
              <a:buNone/>
              <a:defRPr sz="2000"/>
            </a:lvl2pPr>
            <a:lvl3pPr marL="914377" indent="0" algn="ctr">
              <a:buNone/>
              <a:defRPr sz="1800"/>
            </a:lvl3pPr>
            <a:lvl4pPr marL="1371566" indent="0" algn="ctr">
              <a:buNone/>
              <a:defRPr sz="1600"/>
            </a:lvl4pPr>
            <a:lvl5pPr marL="1828754" indent="0" algn="ctr">
              <a:buNone/>
              <a:defRPr sz="1600"/>
            </a:lvl5pPr>
            <a:lvl6pPr marL="2285943" indent="0" algn="ctr">
              <a:buNone/>
              <a:defRPr sz="1600"/>
            </a:lvl6pPr>
            <a:lvl7pPr marL="2743131" indent="0" algn="ctr">
              <a:buNone/>
              <a:defRPr sz="1600"/>
            </a:lvl7pPr>
            <a:lvl8pPr marL="3200320" indent="0" algn="ctr">
              <a:buNone/>
              <a:defRPr sz="1600"/>
            </a:lvl8pPr>
            <a:lvl9pPr marL="3657509" indent="0" algn="ctr">
              <a:buNone/>
              <a:defRPr sz="1600"/>
            </a:lvl9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12646439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_Big Image Placehol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4" name="Picture Placeholder 13"/>
          <p:cNvSpPr>
            <a:spLocks noGrp="1"/>
          </p:cNvSpPr>
          <p:nvPr>
            <p:ph type="pic" sz="quarter" idx="13"/>
          </p:nvPr>
        </p:nvSpPr>
        <p:spPr>
          <a:xfrm>
            <a:off x="2" y="0"/>
            <a:ext cx="6784407" cy="6858000"/>
          </a:xfrm>
          <a:effectLst/>
        </p:spPr>
        <p:txBody>
          <a:bodyPr>
            <a:normAutofit/>
          </a:bodyPr>
          <a:lstStyle>
            <a:lvl1pPr marL="0" indent="0">
              <a:buNone/>
              <a:defRPr sz="2100">
                <a:ln>
                  <a:noFill/>
                </a:ln>
                <a:solidFill>
                  <a:schemeClr val="bg1">
                    <a:lumMod val="85000"/>
                  </a:schemeClr>
                </a:solidFill>
              </a:defRPr>
            </a:lvl1pPr>
          </a:lstStyle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8882954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0" y="0"/>
            <a:ext cx="12192000" cy="4572001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Oval 5"/>
          <p:cNvSpPr/>
          <p:nvPr/>
        </p:nvSpPr>
        <p:spPr>
          <a:xfrm>
            <a:off x="-1" y="0"/>
            <a:ext cx="12192000" cy="4572001"/>
          </a:xfrm>
          <a:custGeom>
            <a:avLst/>
            <a:gdLst/>
            <a:ahLst/>
            <a:cxnLst/>
            <a:rect l="l" t="t" r="r" b="b"/>
            <a:pathLst>
              <a:path w="12192000" h="4572001">
                <a:moveTo>
                  <a:pt x="12192000" y="4387986"/>
                </a:moveTo>
                <a:lnTo>
                  <a:pt x="12192000" y="4572001"/>
                </a:lnTo>
                <a:lnTo>
                  <a:pt x="12013927" y="4572001"/>
                </a:lnTo>
                <a:cubicBezTo>
                  <a:pt x="12084901" y="4522707"/>
                  <a:pt x="12145198" y="4460004"/>
                  <a:pt x="12192000" y="4387986"/>
                </a:cubicBezTo>
                <a:close/>
                <a:moveTo>
                  <a:pt x="12192000" y="4041440"/>
                </a:moveTo>
                <a:lnTo>
                  <a:pt x="12192000" y="4174488"/>
                </a:lnTo>
                <a:cubicBezTo>
                  <a:pt x="12005469" y="4244657"/>
                  <a:pt x="11857227" y="4389538"/>
                  <a:pt x="11786673" y="4572001"/>
                </a:cubicBezTo>
                <a:lnTo>
                  <a:pt x="11649784" y="4572001"/>
                </a:lnTo>
                <a:cubicBezTo>
                  <a:pt x="11730542" y="4320085"/>
                  <a:pt x="11933879" y="4121396"/>
                  <a:pt x="12192000" y="4041440"/>
                </a:cubicBezTo>
                <a:close/>
                <a:moveTo>
                  <a:pt x="10767111" y="3999419"/>
                </a:moveTo>
                <a:lnTo>
                  <a:pt x="10784198" y="4001042"/>
                </a:lnTo>
                <a:cubicBezTo>
                  <a:pt x="10816584" y="4001569"/>
                  <a:pt x="10848477" y="4004550"/>
                  <a:pt x="10879660" y="4010107"/>
                </a:cubicBezTo>
                <a:cubicBezTo>
                  <a:pt x="10885236" y="4009688"/>
                  <a:pt x="10890564" y="4010636"/>
                  <a:pt x="10895873" y="4011646"/>
                </a:cubicBezTo>
                <a:lnTo>
                  <a:pt x="10895990" y="4012794"/>
                </a:lnTo>
                <a:cubicBezTo>
                  <a:pt x="11208069" y="4064450"/>
                  <a:pt x="11461298" y="4283539"/>
                  <a:pt x="11554662" y="4572001"/>
                </a:cubicBezTo>
                <a:lnTo>
                  <a:pt x="11417114" y="4572001"/>
                </a:lnTo>
                <a:cubicBezTo>
                  <a:pt x="11333731" y="4357380"/>
                  <a:pt x="11143362" y="4194541"/>
                  <a:pt x="10909360" y="4144250"/>
                </a:cubicBezTo>
                <a:cubicBezTo>
                  <a:pt x="10943854" y="4319651"/>
                  <a:pt x="11046077" y="4471530"/>
                  <a:pt x="11189175" y="4572001"/>
                </a:cubicBezTo>
                <a:lnTo>
                  <a:pt x="10994934" y="4572001"/>
                </a:lnTo>
                <a:cubicBezTo>
                  <a:pt x="10878802" y="4452596"/>
                  <a:pt x="10800240" y="4298519"/>
                  <a:pt x="10775875" y="4127511"/>
                </a:cubicBezTo>
                <a:cubicBezTo>
                  <a:pt x="10775707" y="4127458"/>
                  <a:pt x="10775539" y="4127453"/>
                  <a:pt x="10775369" y="4127448"/>
                </a:cubicBezTo>
                <a:lnTo>
                  <a:pt x="10774831" y="4120772"/>
                </a:lnTo>
                <a:cubicBezTo>
                  <a:pt x="10769772" y="4090522"/>
                  <a:pt x="10767321" y="4059631"/>
                  <a:pt x="10767364" y="4028296"/>
                </a:cubicBezTo>
                <a:cubicBezTo>
                  <a:pt x="10766052" y="4022668"/>
                  <a:pt x="10765993" y="4017001"/>
                  <a:pt x="10765993" y="4011320"/>
                </a:cubicBezTo>
                <a:lnTo>
                  <a:pt x="10766587" y="3999880"/>
                </a:lnTo>
                <a:lnTo>
                  <a:pt x="10767085" y="3999913"/>
                </a:lnTo>
                <a:close/>
                <a:moveTo>
                  <a:pt x="10744358" y="3999419"/>
                </a:moveTo>
                <a:lnTo>
                  <a:pt x="10744384" y="3999913"/>
                </a:lnTo>
                <a:lnTo>
                  <a:pt x="10744882" y="3999880"/>
                </a:lnTo>
                <a:lnTo>
                  <a:pt x="10745476" y="4011320"/>
                </a:lnTo>
                <a:cubicBezTo>
                  <a:pt x="10745476" y="4017001"/>
                  <a:pt x="10745417" y="4022668"/>
                  <a:pt x="10744105" y="4028296"/>
                </a:cubicBezTo>
                <a:cubicBezTo>
                  <a:pt x="10744148" y="4059631"/>
                  <a:pt x="10741697" y="4090522"/>
                  <a:pt x="10736638" y="4120772"/>
                </a:cubicBezTo>
                <a:lnTo>
                  <a:pt x="10736100" y="4127448"/>
                </a:lnTo>
                <a:cubicBezTo>
                  <a:pt x="10735930" y="4127453"/>
                  <a:pt x="10735762" y="4127458"/>
                  <a:pt x="10735594" y="4127511"/>
                </a:cubicBezTo>
                <a:cubicBezTo>
                  <a:pt x="10711229" y="4298519"/>
                  <a:pt x="10632667" y="4452596"/>
                  <a:pt x="10516535" y="4572001"/>
                </a:cubicBezTo>
                <a:lnTo>
                  <a:pt x="10322294" y="4572001"/>
                </a:lnTo>
                <a:cubicBezTo>
                  <a:pt x="10465392" y="4471530"/>
                  <a:pt x="10567615" y="4319650"/>
                  <a:pt x="10602109" y="4144250"/>
                </a:cubicBezTo>
                <a:cubicBezTo>
                  <a:pt x="10368107" y="4194541"/>
                  <a:pt x="10177738" y="4357380"/>
                  <a:pt x="10094355" y="4572001"/>
                </a:cubicBezTo>
                <a:lnTo>
                  <a:pt x="9956808" y="4572001"/>
                </a:lnTo>
                <a:cubicBezTo>
                  <a:pt x="10050171" y="4283539"/>
                  <a:pt x="10303400" y="4064450"/>
                  <a:pt x="10615479" y="4012794"/>
                </a:cubicBezTo>
                <a:lnTo>
                  <a:pt x="10615596" y="4011646"/>
                </a:lnTo>
                <a:cubicBezTo>
                  <a:pt x="10620905" y="4010636"/>
                  <a:pt x="10626233" y="4009688"/>
                  <a:pt x="10631809" y="4010107"/>
                </a:cubicBezTo>
                <a:cubicBezTo>
                  <a:pt x="10662992" y="4004550"/>
                  <a:pt x="10694885" y="4001569"/>
                  <a:pt x="10727271" y="4001042"/>
                </a:cubicBezTo>
                <a:close/>
                <a:moveTo>
                  <a:pt x="9074958" y="3999419"/>
                </a:moveTo>
                <a:lnTo>
                  <a:pt x="9092045" y="4001042"/>
                </a:lnTo>
                <a:cubicBezTo>
                  <a:pt x="9124431" y="4001569"/>
                  <a:pt x="9156324" y="4004550"/>
                  <a:pt x="9187507" y="4010107"/>
                </a:cubicBezTo>
                <a:cubicBezTo>
                  <a:pt x="9193083" y="4009688"/>
                  <a:pt x="9198411" y="4010636"/>
                  <a:pt x="9203720" y="4011646"/>
                </a:cubicBezTo>
                <a:lnTo>
                  <a:pt x="9203837" y="4012794"/>
                </a:lnTo>
                <a:cubicBezTo>
                  <a:pt x="9515916" y="4064450"/>
                  <a:pt x="9769145" y="4283539"/>
                  <a:pt x="9862508" y="4572001"/>
                </a:cubicBezTo>
                <a:lnTo>
                  <a:pt x="9724961" y="4572001"/>
                </a:lnTo>
                <a:cubicBezTo>
                  <a:pt x="9641578" y="4357380"/>
                  <a:pt x="9451209" y="4194541"/>
                  <a:pt x="9217207" y="4144250"/>
                </a:cubicBezTo>
                <a:cubicBezTo>
                  <a:pt x="9251701" y="4319651"/>
                  <a:pt x="9353924" y="4471530"/>
                  <a:pt x="9497022" y="4572001"/>
                </a:cubicBezTo>
                <a:lnTo>
                  <a:pt x="9302781" y="4572001"/>
                </a:lnTo>
                <a:cubicBezTo>
                  <a:pt x="9186649" y="4452596"/>
                  <a:pt x="9108087" y="4298519"/>
                  <a:pt x="9083722" y="4127511"/>
                </a:cubicBezTo>
                <a:cubicBezTo>
                  <a:pt x="9083554" y="4127458"/>
                  <a:pt x="9083386" y="4127453"/>
                  <a:pt x="9083216" y="4127448"/>
                </a:cubicBezTo>
                <a:lnTo>
                  <a:pt x="9082678" y="4120772"/>
                </a:lnTo>
                <a:cubicBezTo>
                  <a:pt x="9077619" y="4090522"/>
                  <a:pt x="9075168" y="4059631"/>
                  <a:pt x="9075211" y="4028296"/>
                </a:cubicBezTo>
                <a:cubicBezTo>
                  <a:pt x="9073899" y="4022668"/>
                  <a:pt x="9073840" y="4017001"/>
                  <a:pt x="9073840" y="4011320"/>
                </a:cubicBezTo>
                <a:lnTo>
                  <a:pt x="9074434" y="3999880"/>
                </a:lnTo>
                <a:lnTo>
                  <a:pt x="9074932" y="3999913"/>
                </a:lnTo>
                <a:close/>
                <a:moveTo>
                  <a:pt x="9052207" y="3999419"/>
                </a:moveTo>
                <a:lnTo>
                  <a:pt x="9052233" y="3999913"/>
                </a:lnTo>
                <a:lnTo>
                  <a:pt x="9052731" y="3999880"/>
                </a:lnTo>
                <a:lnTo>
                  <a:pt x="9053325" y="4011320"/>
                </a:lnTo>
                <a:cubicBezTo>
                  <a:pt x="9053325" y="4017001"/>
                  <a:pt x="9053266" y="4022668"/>
                  <a:pt x="9051954" y="4028296"/>
                </a:cubicBezTo>
                <a:cubicBezTo>
                  <a:pt x="9051997" y="4059631"/>
                  <a:pt x="9049546" y="4090522"/>
                  <a:pt x="9044487" y="4120772"/>
                </a:cubicBezTo>
                <a:lnTo>
                  <a:pt x="9043949" y="4127448"/>
                </a:lnTo>
                <a:cubicBezTo>
                  <a:pt x="9043779" y="4127453"/>
                  <a:pt x="9043611" y="4127458"/>
                  <a:pt x="9043443" y="4127511"/>
                </a:cubicBezTo>
                <a:cubicBezTo>
                  <a:pt x="9019078" y="4298519"/>
                  <a:pt x="8940516" y="4452596"/>
                  <a:pt x="8824384" y="4572001"/>
                </a:cubicBezTo>
                <a:lnTo>
                  <a:pt x="8630143" y="4572001"/>
                </a:lnTo>
                <a:cubicBezTo>
                  <a:pt x="8773241" y="4471530"/>
                  <a:pt x="8875464" y="4319651"/>
                  <a:pt x="8909958" y="4144250"/>
                </a:cubicBezTo>
                <a:cubicBezTo>
                  <a:pt x="8675956" y="4194541"/>
                  <a:pt x="8485587" y="4357380"/>
                  <a:pt x="8402204" y="4572001"/>
                </a:cubicBezTo>
                <a:lnTo>
                  <a:pt x="8264656" y="4572001"/>
                </a:lnTo>
                <a:cubicBezTo>
                  <a:pt x="8358019" y="4283539"/>
                  <a:pt x="8611249" y="4064450"/>
                  <a:pt x="8923328" y="4012794"/>
                </a:cubicBezTo>
                <a:lnTo>
                  <a:pt x="8923445" y="4011646"/>
                </a:lnTo>
                <a:cubicBezTo>
                  <a:pt x="8928754" y="4010636"/>
                  <a:pt x="8934082" y="4009688"/>
                  <a:pt x="8939658" y="4010107"/>
                </a:cubicBezTo>
                <a:cubicBezTo>
                  <a:pt x="8970841" y="4004550"/>
                  <a:pt x="9002734" y="4001569"/>
                  <a:pt x="9035120" y="4001042"/>
                </a:cubicBezTo>
                <a:close/>
                <a:moveTo>
                  <a:pt x="7382807" y="3999419"/>
                </a:moveTo>
                <a:lnTo>
                  <a:pt x="7399895" y="4001042"/>
                </a:lnTo>
                <a:cubicBezTo>
                  <a:pt x="7432280" y="4001569"/>
                  <a:pt x="7464173" y="4004550"/>
                  <a:pt x="7495356" y="4010107"/>
                </a:cubicBezTo>
                <a:cubicBezTo>
                  <a:pt x="7500932" y="4009688"/>
                  <a:pt x="7506260" y="4010636"/>
                  <a:pt x="7511569" y="4011646"/>
                </a:cubicBezTo>
                <a:lnTo>
                  <a:pt x="7511686" y="4012794"/>
                </a:lnTo>
                <a:cubicBezTo>
                  <a:pt x="7823765" y="4064450"/>
                  <a:pt x="8076994" y="4283539"/>
                  <a:pt x="8170358" y="4572001"/>
                </a:cubicBezTo>
                <a:lnTo>
                  <a:pt x="8032809" y="4572001"/>
                </a:lnTo>
                <a:cubicBezTo>
                  <a:pt x="7949426" y="4357380"/>
                  <a:pt x="7759058" y="4194541"/>
                  <a:pt x="7525056" y="4144250"/>
                </a:cubicBezTo>
                <a:cubicBezTo>
                  <a:pt x="7559550" y="4319650"/>
                  <a:pt x="7661773" y="4471530"/>
                  <a:pt x="7804870" y="4572001"/>
                </a:cubicBezTo>
                <a:lnTo>
                  <a:pt x="7610630" y="4572001"/>
                </a:lnTo>
                <a:cubicBezTo>
                  <a:pt x="7494498" y="4452596"/>
                  <a:pt x="7415935" y="4298519"/>
                  <a:pt x="7391571" y="4127511"/>
                </a:cubicBezTo>
                <a:cubicBezTo>
                  <a:pt x="7391403" y="4127458"/>
                  <a:pt x="7391235" y="4127453"/>
                  <a:pt x="7391065" y="4127448"/>
                </a:cubicBezTo>
                <a:lnTo>
                  <a:pt x="7390527" y="4120772"/>
                </a:lnTo>
                <a:cubicBezTo>
                  <a:pt x="7385468" y="4090522"/>
                  <a:pt x="7383018" y="4059631"/>
                  <a:pt x="7383060" y="4028296"/>
                </a:cubicBezTo>
                <a:cubicBezTo>
                  <a:pt x="7381748" y="4022668"/>
                  <a:pt x="7381689" y="4017001"/>
                  <a:pt x="7381689" y="4011320"/>
                </a:cubicBezTo>
                <a:lnTo>
                  <a:pt x="7382283" y="3999880"/>
                </a:lnTo>
                <a:lnTo>
                  <a:pt x="7382781" y="3999913"/>
                </a:lnTo>
                <a:close/>
                <a:moveTo>
                  <a:pt x="7360056" y="3999419"/>
                </a:moveTo>
                <a:lnTo>
                  <a:pt x="7360082" y="3999913"/>
                </a:lnTo>
                <a:lnTo>
                  <a:pt x="7360580" y="3999880"/>
                </a:lnTo>
                <a:lnTo>
                  <a:pt x="7361174" y="4011320"/>
                </a:lnTo>
                <a:cubicBezTo>
                  <a:pt x="7361174" y="4017001"/>
                  <a:pt x="7361115" y="4022668"/>
                  <a:pt x="7359803" y="4028296"/>
                </a:cubicBezTo>
                <a:cubicBezTo>
                  <a:pt x="7359845" y="4059631"/>
                  <a:pt x="7357395" y="4090522"/>
                  <a:pt x="7352336" y="4120772"/>
                </a:cubicBezTo>
                <a:lnTo>
                  <a:pt x="7351798" y="4127448"/>
                </a:lnTo>
                <a:cubicBezTo>
                  <a:pt x="7351628" y="4127453"/>
                  <a:pt x="7351460" y="4127458"/>
                  <a:pt x="7351292" y="4127511"/>
                </a:cubicBezTo>
                <a:cubicBezTo>
                  <a:pt x="7326927" y="4298519"/>
                  <a:pt x="7248364" y="4452596"/>
                  <a:pt x="7132233" y="4572001"/>
                </a:cubicBezTo>
                <a:lnTo>
                  <a:pt x="6937992" y="4572001"/>
                </a:lnTo>
                <a:cubicBezTo>
                  <a:pt x="7081090" y="4471530"/>
                  <a:pt x="7183313" y="4319650"/>
                  <a:pt x="7217807" y="4144250"/>
                </a:cubicBezTo>
                <a:cubicBezTo>
                  <a:pt x="6983804" y="4194541"/>
                  <a:pt x="6793436" y="4357380"/>
                  <a:pt x="6710053" y="4572001"/>
                </a:cubicBezTo>
                <a:lnTo>
                  <a:pt x="6572505" y="4572001"/>
                </a:lnTo>
                <a:cubicBezTo>
                  <a:pt x="6665868" y="4283539"/>
                  <a:pt x="6919098" y="4064450"/>
                  <a:pt x="7231177" y="4012794"/>
                </a:cubicBezTo>
                <a:lnTo>
                  <a:pt x="7231294" y="4011646"/>
                </a:lnTo>
                <a:cubicBezTo>
                  <a:pt x="7236603" y="4010636"/>
                  <a:pt x="7241931" y="4009688"/>
                  <a:pt x="7247507" y="4010107"/>
                </a:cubicBezTo>
                <a:cubicBezTo>
                  <a:pt x="7278690" y="4004550"/>
                  <a:pt x="7310583" y="4001569"/>
                  <a:pt x="7342968" y="4001042"/>
                </a:cubicBezTo>
                <a:close/>
                <a:moveTo>
                  <a:pt x="5690656" y="3999419"/>
                </a:moveTo>
                <a:lnTo>
                  <a:pt x="5707743" y="4001042"/>
                </a:lnTo>
                <a:cubicBezTo>
                  <a:pt x="5740129" y="4001569"/>
                  <a:pt x="5772021" y="4004550"/>
                  <a:pt x="5803205" y="4010107"/>
                </a:cubicBezTo>
                <a:cubicBezTo>
                  <a:pt x="5808781" y="4009688"/>
                  <a:pt x="5814109" y="4010636"/>
                  <a:pt x="5819417" y="4011646"/>
                </a:cubicBezTo>
                <a:lnTo>
                  <a:pt x="5819534" y="4012794"/>
                </a:lnTo>
                <a:cubicBezTo>
                  <a:pt x="6131614" y="4064450"/>
                  <a:pt x="6384843" y="4283539"/>
                  <a:pt x="6478206" y="4572001"/>
                </a:cubicBezTo>
                <a:lnTo>
                  <a:pt x="6340658" y="4572001"/>
                </a:lnTo>
                <a:cubicBezTo>
                  <a:pt x="6257275" y="4357380"/>
                  <a:pt x="6066907" y="4194541"/>
                  <a:pt x="5832905" y="4144250"/>
                </a:cubicBezTo>
                <a:cubicBezTo>
                  <a:pt x="5867399" y="4319651"/>
                  <a:pt x="5969622" y="4471530"/>
                  <a:pt x="6112719" y="4572001"/>
                </a:cubicBezTo>
                <a:lnTo>
                  <a:pt x="5918478" y="4572001"/>
                </a:lnTo>
                <a:cubicBezTo>
                  <a:pt x="5802347" y="4452596"/>
                  <a:pt x="5723784" y="4298519"/>
                  <a:pt x="5699419" y="4127511"/>
                </a:cubicBezTo>
                <a:cubicBezTo>
                  <a:pt x="5699252" y="4127458"/>
                  <a:pt x="5699083" y="4127453"/>
                  <a:pt x="5698914" y="4127448"/>
                </a:cubicBezTo>
                <a:lnTo>
                  <a:pt x="5698375" y="4120772"/>
                </a:lnTo>
                <a:cubicBezTo>
                  <a:pt x="5693317" y="4090522"/>
                  <a:pt x="5690866" y="4059631"/>
                  <a:pt x="5690908" y="4028296"/>
                </a:cubicBezTo>
                <a:cubicBezTo>
                  <a:pt x="5689596" y="4022668"/>
                  <a:pt x="5689538" y="4017001"/>
                  <a:pt x="5689538" y="4011320"/>
                </a:cubicBezTo>
                <a:lnTo>
                  <a:pt x="5690132" y="3999880"/>
                </a:lnTo>
                <a:lnTo>
                  <a:pt x="5690630" y="3999913"/>
                </a:lnTo>
                <a:close/>
                <a:moveTo>
                  <a:pt x="5667905" y="3999419"/>
                </a:moveTo>
                <a:lnTo>
                  <a:pt x="5667931" y="3999913"/>
                </a:lnTo>
                <a:lnTo>
                  <a:pt x="5668429" y="3999880"/>
                </a:lnTo>
                <a:lnTo>
                  <a:pt x="5669023" y="4011320"/>
                </a:lnTo>
                <a:cubicBezTo>
                  <a:pt x="5669023" y="4017001"/>
                  <a:pt x="5668964" y="4022668"/>
                  <a:pt x="5667652" y="4028296"/>
                </a:cubicBezTo>
                <a:cubicBezTo>
                  <a:pt x="5667694" y="4059631"/>
                  <a:pt x="5665244" y="4090522"/>
                  <a:pt x="5660185" y="4120772"/>
                </a:cubicBezTo>
                <a:lnTo>
                  <a:pt x="5659647" y="4127448"/>
                </a:lnTo>
                <a:cubicBezTo>
                  <a:pt x="5659477" y="4127453"/>
                  <a:pt x="5659309" y="4127458"/>
                  <a:pt x="5659141" y="4127511"/>
                </a:cubicBezTo>
                <a:cubicBezTo>
                  <a:pt x="5634776" y="4298519"/>
                  <a:pt x="5556213" y="4452596"/>
                  <a:pt x="5440082" y="4572001"/>
                </a:cubicBezTo>
                <a:lnTo>
                  <a:pt x="5245841" y="4572001"/>
                </a:lnTo>
                <a:cubicBezTo>
                  <a:pt x="5388939" y="4471530"/>
                  <a:pt x="5491162" y="4319651"/>
                  <a:pt x="5525656" y="4144250"/>
                </a:cubicBezTo>
                <a:cubicBezTo>
                  <a:pt x="5291653" y="4194541"/>
                  <a:pt x="5101285" y="4357380"/>
                  <a:pt x="5017902" y="4572001"/>
                </a:cubicBezTo>
                <a:lnTo>
                  <a:pt x="4880354" y="4572001"/>
                </a:lnTo>
                <a:cubicBezTo>
                  <a:pt x="4973717" y="4283539"/>
                  <a:pt x="5226947" y="4064450"/>
                  <a:pt x="5539026" y="4012794"/>
                </a:cubicBezTo>
                <a:lnTo>
                  <a:pt x="5539143" y="4011646"/>
                </a:lnTo>
                <a:cubicBezTo>
                  <a:pt x="5544452" y="4010636"/>
                  <a:pt x="5549780" y="4009688"/>
                  <a:pt x="5555356" y="4010107"/>
                </a:cubicBezTo>
                <a:cubicBezTo>
                  <a:pt x="5586539" y="4004550"/>
                  <a:pt x="5618432" y="4001569"/>
                  <a:pt x="5650817" y="4001042"/>
                </a:cubicBezTo>
                <a:close/>
                <a:moveTo>
                  <a:pt x="3998505" y="3999419"/>
                </a:moveTo>
                <a:lnTo>
                  <a:pt x="4015592" y="4001042"/>
                </a:lnTo>
                <a:cubicBezTo>
                  <a:pt x="4047978" y="4001569"/>
                  <a:pt x="4079870" y="4004550"/>
                  <a:pt x="4111054" y="4010107"/>
                </a:cubicBezTo>
                <a:cubicBezTo>
                  <a:pt x="4116630" y="4009688"/>
                  <a:pt x="4121958" y="4010636"/>
                  <a:pt x="4127266" y="4011646"/>
                </a:cubicBezTo>
                <a:lnTo>
                  <a:pt x="4127384" y="4012794"/>
                </a:lnTo>
                <a:cubicBezTo>
                  <a:pt x="4439463" y="4064450"/>
                  <a:pt x="4692692" y="4283539"/>
                  <a:pt x="4786055" y="4572001"/>
                </a:cubicBezTo>
                <a:lnTo>
                  <a:pt x="4648508" y="4572001"/>
                </a:lnTo>
                <a:cubicBezTo>
                  <a:pt x="4565124" y="4357380"/>
                  <a:pt x="4374756" y="4194541"/>
                  <a:pt x="4140754" y="4144250"/>
                </a:cubicBezTo>
                <a:cubicBezTo>
                  <a:pt x="4175248" y="4319650"/>
                  <a:pt x="4277471" y="4471530"/>
                  <a:pt x="4420568" y="4572001"/>
                </a:cubicBezTo>
                <a:lnTo>
                  <a:pt x="4226327" y="4572001"/>
                </a:lnTo>
                <a:cubicBezTo>
                  <a:pt x="4110196" y="4452596"/>
                  <a:pt x="4031633" y="4298519"/>
                  <a:pt x="4007268" y="4127511"/>
                </a:cubicBezTo>
                <a:cubicBezTo>
                  <a:pt x="4007101" y="4127458"/>
                  <a:pt x="4006932" y="4127453"/>
                  <a:pt x="4006763" y="4127448"/>
                </a:cubicBezTo>
                <a:lnTo>
                  <a:pt x="4006225" y="4120772"/>
                </a:lnTo>
                <a:cubicBezTo>
                  <a:pt x="4001166" y="4090522"/>
                  <a:pt x="3998715" y="4059631"/>
                  <a:pt x="3998757" y="4028296"/>
                </a:cubicBezTo>
                <a:cubicBezTo>
                  <a:pt x="3997445" y="4022668"/>
                  <a:pt x="3997387" y="4017001"/>
                  <a:pt x="3997387" y="4011320"/>
                </a:cubicBezTo>
                <a:lnTo>
                  <a:pt x="3997981" y="3999880"/>
                </a:lnTo>
                <a:lnTo>
                  <a:pt x="3998479" y="3999913"/>
                </a:lnTo>
                <a:close/>
                <a:moveTo>
                  <a:pt x="3975754" y="3999419"/>
                </a:moveTo>
                <a:lnTo>
                  <a:pt x="3975780" y="3999913"/>
                </a:lnTo>
                <a:lnTo>
                  <a:pt x="3976278" y="3999880"/>
                </a:lnTo>
                <a:lnTo>
                  <a:pt x="3976872" y="4011320"/>
                </a:lnTo>
                <a:cubicBezTo>
                  <a:pt x="3976872" y="4017001"/>
                  <a:pt x="3976813" y="4022668"/>
                  <a:pt x="3975501" y="4028296"/>
                </a:cubicBezTo>
                <a:cubicBezTo>
                  <a:pt x="3975543" y="4059631"/>
                  <a:pt x="3973093" y="4090522"/>
                  <a:pt x="3968034" y="4120772"/>
                </a:cubicBezTo>
                <a:lnTo>
                  <a:pt x="3967496" y="4127448"/>
                </a:lnTo>
                <a:cubicBezTo>
                  <a:pt x="3967326" y="4127453"/>
                  <a:pt x="3967158" y="4127458"/>
                  <a:pt x="3966990" y="4127511"/>
                </a:cubicBezTo>
                <a:cubicBezTo>
                  <a:pt x="3942625" y="4298519"/>
                  <a:pt x="3864063" y="4452596"/>
                  <a:pt x="3747931" y="4572001"/>
                </a:cubicBezTo>
                <a:lnTo>
                  <a:pt x="3553690" y="4572001"/>
                </a:lnTo>
                <a:cubicBezTo>
                  <a:pt x="3696788" y="4471530"/>
                  <a:pt x="3799011" y="4319651"/>
                  <a:pt x="3833505" y="4144250"/>
                </a:cubicBezTo>
                <a:cubicBezTo>
                  <a:pt x="3599503" y="4194541"/>
                  <a:pt x="3409134" y="4357380"/>
                  <a:pt x="3325751" y="4572001"/>
                </a:cubicBezTo>
                <a:lnTo>
                  <a:pt x="3188203" y="4572001"/>
                </a:lnTo>
                <a:cubicBezTo>
                  <a:pt x="3281566" y="4283539"/>
                  <a:pt x="3534796" y="4064450"/>
                  <a:pt x="3846875" y="4012794"/>
                </a:cubicBezTo>
                <a:lnTo>
                  <a:pt x="3846992" y="4011646"/>
                </a:lnTo>
                <a:cubicBezTo>
                  <a:pt x="3852301" y="4010636"/>
                  <a:pt x="3857629" y="4009688"/>
                  <a:pt x="3863205" y="4010107"/>
                </a:cubicBezTo>
                <a:cubicBezTo>
                  <a:pt x="3894388" y="4004550"/>
                  <a:pt x="3926281" y="4001569"/>
                  <a:pt x="3958666" y="4001042"/>
                </a:cubicBezTo>
                <a:close/>
                <a:moveTo>
                  <a:pt x="2306354" y="3999419"/>
                </a:moveTo>
                <a:lnTo>
                  <a:pt x="2323441" y="4001042"/>
                </a:lnTo>
                <a:cubicBezTo>
                  <a:pt x="2355827" y="4001569"/>
                  <a:pt x="2387719" y="4004550"/>
                  <a:pt x="2418903" y="4010107"/>
                </a:cubicBezTo>
                <a:cubicBezTo>
                  <a:pt x="2424479" y="4009688"/>
                  <a:pt x="2429807" y="4010636"/>
                  <a:pt x="2435115" y="4011646"/>
                </a:cubicBezTo>
                <a:lnTo>
                  <a:pt x="2435233" y="4012794"/>
                </a:lnTo>
                <a:cubicBezTo>
                  <a:pt x="2747312" y="4064450"/>
                  <a:pt x="3000542" y="4283539"/>
                  <a:pt x="3093904" y="4572001"/>
                </a:cubicBezTo>
                <a:lnTo>
                  <a:pt x="2956357" y="4572001"/>
                </a:lnTo>
                <a:cubicBezTo>
                  <a:pt x="2872974" y="4357380"/>
                  <a:pt x="2682605" y="4194541"/>
                  <a:pt x="2448603" y="4144250"/>
                </a:cubicBezTo>
                <a:cubicBezTo>
                  <a:pt x="2483097" y="4319651"/>
                  <a:pt x="2585320" y="4471530"/>
                  <a:pt x="2728418" y="4572001"/>
                </a:cubicBezTo>
                <a:lnTo>
                  <a:pt x="2534177" y="4572001"/>
                </a:lnTo>
                <a:cubicBezTo>
                  <a:pt x="2418045" y="4452596"/>
                  <a:pt x="2339482" y="4298519"/>
                  <a:pt x="2315117" y="4127511"/>
                </a:cubicBezTo>
                <a:cubicBezTo>
                  <a:pt x="2314950" y="4127458"/>
                  <a:pt x="2314781" y="4127453"/>
                  <a:pt x="2314612" y="4127448"/>
                </a:cubicBezTo>
                <a:lnTo>
                  <a:pt x="2314074" y="4120772"/>
                </a:lnTo>
                <a:cubicBezTo>
                  <a:pt x="2309015" y="4090522"/>
                  <a:pt x="2306564" y="4059631"/>
                  <a:pt x="2306606" y="4028296"/>
                </a:cubicBezTo>
                <a:cubicBezTo>
                  <a:pt x="2305294" y="4022668"/>
                  <a:pt x="2305236" y="4017001"/>
                  <a:pt x="2305236" y="4011320"/>
                </a:cubicBezTo>
                <a:lnTo>
                  <a:pt x="2305830" y="3999880"/>
                </a:lnTo>
                <a:lnTo>
                  <a:pt x="2306328" y="3999913"/>
                </a:lnTo>
                <a:close/>
                <a:moveTo>
                  <a:pt x="2283603" y="3999419"/>
                </a:moveTo>
                <a:lnTo>
                  <a:pt x="2283629" y="3999913"/>
                </a:lnTo>
                <a:lnTo>
                  <a:pt x="2284127" y="3999880"/>
                </a:lnTo>
                <a:lnTo>
                  <a:pt x="2284721" y="4011320"/>
                </a:lnTo>
                <a:cubicBezTo>
                  <a:pt x="2284721" y="4017001"/>
                  <a:pt x="2284662" y="4022668"/>
                  <a:pt x="2283350" y="4028296"/>
                </a:cubicBezTo>
                <a:cubicBezTo>
                  <a:pt x="2283392" y="4059631"/>
                  <a:pt x="2280942" y="4090522"/>
                  <a:pt x="2275883" y="4120772"/>
                </a:cubicBezTo>
                <a:lnTo>
                  <a:pt x="2275345" y="4127448"/>
                </a:lnTo>
                <a:cubicBezTo>
                  <a:pt x="2275175" y="4127453"/>
                  <a:pt x="2275007" y="4127458"/>
                  <a:pt x="2274839" y="4127511"/>
                </a:cubicBezTo>
                <a:cubicBezTo>
                  <a:pt x="2250474" y="4298519"/>
                  <a:pt x="2171912" y="4452596"/>
                  <a:pt x="2055780" y="4572001"/>
                </a:cubicBezTo>
                <a:lnTo>
                  <a:pt x="1861539" y="4572001"/>
                </a:lnTo>
                <a:cubicBezTo>
                  <a:pt x="2004637" y="4471530"/>
                  <a:pt x="2106860" y="4319650"/>
                  <a:pt x="2141354" y="4144250"/>
                </a:cubicBezTo>
                <a:cubicBezTo>
                  <a:pt x="1907352" y="4194541"/>
                  <a:pt x="1716983" y="4357380"/>
                  <a:pt x="1633600" y="4572001"/>
                </a:cubicBezTo>
                <a:lnTo>
                  <a:pt x="1496052" y="4572001"/>
                </a:lnTo>
                <a:cubicBezTo>
                  <a:pt x="1589416" y="4283539"/>
                  <a:pt x="1842645" y="4064450"/>
                  <a:pt x="2154724" y="4012794"/>
                </a:cubicBezTo>
                <a:lnTo>
                  <a:pt x="2154841" y="4011646"/>
                </a:lnTo>
                <a:cubicBezTo>
                  <a:pt x="2160150" y="4010636"/>
                  <a:pt x="2165478" y="4009688"/>
                  <a:pt x="2171054" y="4010107"/>
                </a:cubicBezTo>
                <a:cubicBezTo>
                  <a:pt x="2202237" y="4004550"/>
                  <a:pt x="2234130" y="4001569"/>
                  <a:pt x="2266515" y="4001042"/>
                </a:cubicBezTo>
                <a:close/>
                <a:moveTo>
                  <a:pt x="614203" y="3999419"/>
                </a:moveTo>
                <a:lnTo>
                  <a:pt x="631290" y="4001042"/>
                </a:lnTo>
                <a:cubicBezTo>
                  <a:pt x="663676" y="4001569"/>
                  <a:pt x="695568" y="4004550"/>
                  <a:pt x="726752" y="4010107"/>
                </a:cubicBezTo>
                <a:cubicBezTo>
                  <a:pt x="732328" y="4009688"/>
                  <a:pt x="737656" y="4010636"/>
                  <a:pt x="742964" y="4011646"/>
                </a:cubicBezTo>
                <a:lnTo>
                  <a:pt x="743081" y="4012794"/>
                </a:lnTo>
                <a:cubicBezTo>
                  <a:pt x="1055161" y="4064450"/>
                  <a:pt x="1308390" y="4283539"/>
                  <a:pt x="1401754" y="4572001"/>
                </a:cubicBezTo>
                <a:lnTo>
                  <a:pt x="1264205" y="4572001"/>
                </a:lnTo>
                <a:cubicBezTo>
                  <a:pt x="1180823" y="4357380"/>
                  <a:pt x="990454" y="4194541"/>
                  <a:pt x="756452" y="4144250"/>
                </a:cubicBezTo>
                <a:cubicBezTo>
                  <a:pt x="790946" y="4319651"/>
                  <a:pt x="893169" y="4471530"/>
                  <a:pt x="1036266" y="4572001"/>
                </a:cubicBezTo>
                <a:lnTo>
                  <a:pt x="842026" y="4572001"/>
                </a:lnTo>
                <a:cubicBezTo>
                  <a:pt x="725894" y="4452596"/>
                  <a:pt x="647331" y="4298519"/>
                  <a:pt x="622966" y="4127511"/>
                </a:cubicBezTo>
                <a:cubicBezTo>
                  <a:pt x="622799" y="4127458"/>
                  <a:pt x="622630" y="4127453"/>
                  <a:pt x="622461" y="4127448"/>
                </a:cubicBezTo>
                <a:lnTo>
                  <a:pt x="621923" y="4120772"/>
                </a:lnTo>
                <a:cubicBezTo>
                  <a:pt x="616864" y="4090522"/>
                  <a:pt x="614413" y="4059631"/>
                  <a:pt x="614455" y="4028296"/>
                </a:cubicBezTo>
                <a:cubicBezTo>
                  <a:pt x="613143" y="4022668"/>
                  <a:pt x="613085" y="4017001"/>
                  <a:pt x="613085" y="4011320"/>
                </a:cubicBezTo>
                <a:lnTo>
                  <a:pt x="613679" y="3999880"/>
                </a:lnTo>
                <a:lnTo>
                  <a:pt x="614177" y="3999913"/>
                </a:lnTo>
                <a:close/>
                <a:moveTo>
                  <a:pt x="591452" y="3999419"/>
                </a:moveTo>
                <a:lnTo>
                  <a:pt x="591478" y="3999913"/>
                </a:lnTo>
                <a:lnTo>
                  <a:pt x="591976" y="3999880"/>
                </a:lnTo>
                <a:lnTo>
                  <a:pt x="592570" y="4011320"/>
                </a:lnTo>
                <a:cubicBezTo>
                  <a:pt x="592570" y="4017001"/>
                  <a:pt x="592511" y="4022668"/>
                  <a:pt x="591199" y="4028296"/>
                </a:cubicBezTo>
                <a:cubicBezTo>
                  <a:pt x="591242" y="4059631"/>
                  <a:pt x="588791" y="4090522"/>
                  <a:pt x="583732" y="4120772"/>
                </a:cubicBezTo>
                <a:lnTo>
                  <a:pt x="583194" y="4127448"/>
                </a:lnTo>
                <a:cubicBezTo>
                  <a:pt x="583024" y="4127453"/>
                  <a:pt x="582856" y="4127458"/>
                  <a:pt x="582689" y="4127511"/>
                </a:cubicBezTo>
                <a:cubicBezTo>
                  <a:pt x="558275" y="4298863"/>
                  <a:pt x="479445" y="4453216"/>
                  <a:pt x="362360" y="4572001"/>
                </a:cubicBezTo>
                <a:lnTo>
                  <a:pt x="169811" y="4572001"/>
                </a:lnTo>
                <a:cubicBezTo>
                  <a:pt x="312603" y="4471357"/>
                  <a:pt x="414729" y="4319551"/>
                  <a:pt x="449203" y="4144250"/>
                </a:cubicBezTo>
                <a:cubicBezTo>
                  <a:pt x="258971" y="4185134"/>
                  <a:pt x="97576" y="4300399"/>
                  <a:pt x="0" y="4458139"/>
                </a:cubicBezTo>
                <a:lnTo>
                  <a:pt x="0" y="4251345"/>
                </a:lnTo>
                <a:cubicBezTo>
                  <a:pt x="121484" y="4128438"/>
                  <a:pt x="282199" y="4042650"/>
                  <a:pt x="462573" y="4012794"/>
                </a:cubicBezTo>
                <a:lnTo>
                  <a:pt x="462690" y="4011646"/>
                </a:lnTo>
                <a:cubicBezTo>
                  <a:pt x="467999" y="4010636"/>
                  <a:pt x="473327" y="4009688"/>
                  <a:pt x="478903" y="4010107"/>
                </a:cubicBezTo>
                <a:cubicBezTo>
                  <a:pt x="510086" y="4004550"/>
                  <a:pt x="541979" y="4001569"/>
                  <a:pt x="574365" y="4001042"/>
                </a:cubicBezTo>
                <a:close/>
                <a:moveTo>
                  <a:pt x="11452667" y="3304913"/>
                </a:moveTo>
                <a:cubicBezTo>
                  <a:pt x="11177477" y="3363591"/>
                  <a:pt x="10962633" y="3576701"/>
                  <a:pt x="10909358" y="3845480"/>
                </a:cubicBezTo>
                <a:cubicBezTo>
                  <a:pt x="11184548" y="3786801"/>
                  <a:pt x="11399391" y="3573691"/>
                  <a:pt x="11452667" y="3304913"/>
                </a:cubicBezTo>
                <a:close/>
                <a:moveTo>
                  <a:pt x="10058800" y="3304913"/>
                </a:moveTo>
                <a:cubicBezTo>
                  <a:pt x="10112076" y="3573691"/>
                  <a:pt x="10326919" y="3786801"/>
                  <a:pt x="10602109" y="3845480"/>
                </a:cubicBezTo>
                <a:cubicBezTo>
                  <a:pt x="10548834" y="3576701"/>
                  <a:pt x="10333990" y="3363591"/>
                  <a:pt x="10058800" y="3304913"/>
                </a:cubicBezTo>
                <a:close/>
                <a:moveTo>
                  <a:pt x="9760514" y="3304913"/>
                </a:moveTo>
                <a:cubicBezTo>
                  <a:pt x="9485324" y="3363591"/>
                  <a:pt x="9270480" y="3576701"/>
                  <a:pt x="9217205" y="3845480"/>
                </a:cubicBezTo>
                <a:cubicBezTo>
                  <a:pt x="9492395" y="3786801"/>
                  <a:pt x="9707238" y="3573691"/>
                  <a:pt x="9760514" y="3304913"/>
                </a:cubicBezTo>
                <a:close/>
                <a:moveTo>
                  <a:pt x="8366649" y="3304913"/>
                </a:moveTo>
                <a:cubicBezTo>
                  <a:pt x="8419925" y="3573691"/>
                  <a:pt x="8634768" y="3786801"/>
                  <a:pt x="8909958" y="3845480"/>
                </a:cubicBezTo>
                <a:cubicBezTo>
                  <a:pt x="8856683" y="3576701"/>
                  <a:pt x="8641839" y="3363591"/>
                  <a:pt x="8366649" y="3304913"/>
                </a:cubicBezTo>
                <a:close/>
                <a:moveTo>
                  <a:pt x="8068363" y="3304913"/>
                </a:moveTo>
                <a:cubicBezTo>
                  <a:pt x="7793173" y="3363591"/>
                  <a:pt x="7578329" y="3576701"/>
                  <a:pt x="7525054" y="3845480"/>
                </a:cubicBezTo>
                <a:cubicBezTo>
                  <a:pt x="7800244" y="3786801"/>
                  <a:pt x="8015087" y="3573691"/>
                  <a:pt x="8068363" y="3304913"/>
                </a:cubicBezTo>
                <a:close/>
                <a:moveTo>
                  <a:pt x="6674498" y="3304913"/>
                </a:moveTo>
                <a:cubicBezTo>
                  <a:pt x="6727774" y="3573691"/>
                  <a:pt x="6942617" y="3786801"/>
                  <a:pt x="7217807" y="3845480"/>
                </a:cubicBezTo>
                <a:cubicBezTo>
                  <a:pt x="7164532" y="3576701"/>
                  <a:pt x="6949688" y="3363591"/>
                  <a:pt x="6674498" y="3304913"/>
                </a:cubicBezTo>
                <a:close/>
                <a:moveTo>
                  <a:pt x="6376212" y="3304913"/>
                </a:moveTo>
                <a:cubicBezTo>
                  <a:pt x="6101022" y="3363591"/>
                  <a:pt x="5886178" y="3576701"/>
                  <a:pt x="5832903" y="3845480"/>
                </a:cubicBezTo>
                <a:cubicBezTo>
                  <a:pt x="6108093" y="3786801"/>
                  <a:pt x="6322936" y="3573691"/>
                  <a:pt x="6376212" y="3304913"/>
                </a:cubicBezTo>
                <a:close/>
                <a:moveTo>
                  <a:pt x="4982347" y="3304913"/>
                </a:moveTo>
                <a:cubicBezTo>
                  <a:pt x="5035623" y="3573691"/>
                  <a:pt x="5250466" y="3786801"/>
                  <a:pt x="5525656" y="3845480"/>
                </a:cubicBezTo>
                <a:cubicBezTo>
                  <a:pt x="5472381" y="3576701"/>
                  <a:pt x="5257537" y="3363591"/>
                  <a:pt x="4982347" y="3304913"/>
                </a:cubicBezTo>
                <a:close/>
                <a:moveTo>
                  <a:pt x="4684061" y="3304913"/>
                </a:moveTo>
                <a:cubicBezTo>
                  <a:pt x="4408871" y="3363591"/>
                  <a:pt x="4194027" y="3576701"/>
                  <a:pt x="4140752" y="3845480"/>
                </a:cubicBezTo>
                <a:cubicBezTo>
                  <a:pt x="4415942" y="3786801"/>
                  <a:pt x="4630785" y="3573691"/>
                  <a:pt x="4684061" y="3304913"/>
                </a:cubicBezTo>
                <a:close/>
                <a:moveTo>
                  <a:pt x="3290196" y="3304913"/>
                </a:moveTo>
                <a:cubicBezTo>
                  <a:pt x="3343472" y="3573691"/>
                  <a:pt x="3558315" y="3786801"/>
                  <a:pt x="3833505" y="3845480"/>
                </a:cubicBezTo>
                <a:cubicBezTo>
                  <a:pt x="3780230" y="3576701"/>
                  <a:pt x="3565386" y="3363591"/>
                  <a:pt x="3290196" y="3304913"/>
                </a:cubicBezTo>
                <a:close/>
                <a:moveTo>
                  <a:pt x="2991910" y="3304913"/>
                </a:moveTo>
                <a:cubicBezTo>
                  <a:pt x="2716720" y="3363591"/>
                  <a:pt x="2501876" y="3576701"/>
                  <a:pt x="2448601" y="3845480"/>
                </a:cubicBezTo>
                <a:cubicBezTo>
                  <a:pt x="2723791" y="3786801"/>
                  <a:pt x="2938634" y="3573691"/>
                  <a:pt x="2991910" y="3304913"/>
                </a:cubicBezTo>
                <a:close/>
                <a:moveTo>
                  <a:pt x="1598045" y="3304913"/>
                </a:moveTo>
                <a:cubicBezTo>
                  <a:pt x="1651321" y="3573691"/>
                  <a:pt x="1866164" y="3786801"/>
                  <a:pt x="2141354" y="3845480"/>
                </a:cubicBezTo>
                <a:cubicBezTo>
                  <a:pt x="2088079" y="3576701"/>
                  <a:pt x="1873235" y="3363591"/>
                  <a:pt x="1598045" y="3304913"/>
                </a:cubicBezTo>
                <a:close/>
                <a:moveTo>
                  <a:pt x="1299759" y="3304913"/>
                </a:moveTo>
                <a:cubicBezTo>
                  <a:pt x="1024569" y="3363591"/>
                  <a:pt x="809725" y="3576701"/>
                  <a:pt x="756450" y="3845480"/>
                </a:cubicBezTo>
                <a:cubicBezTo>
                  <a:pt x="1031640" y="3786801"/>
                  <a:pt x="1246483" y="3573691"/>
                  <a:pt x="1299759" y="3304913"/>
                </a:cubicBezTo>
                <a:close/>
                <a:moveTo>
                  <a:pt x="0" y="3200906"/>
                </a:moveTo>
                <a:cubicBezTo>
                  <a:pt x="306658" y="3291386"/>
                  <a:pt x="537576" y="3547942"/>
                  <a:pt x="582690" y="3862087"/>
                </a:cubicBezTo>
                <a:cubicBezTo>
                  <a:pt x="582857" y="3862140"/>
                  <a:pt x="583026" y="3862145"/>
                  <a:pt x="583195" y="3862150"/>
                </a:cubicBezTo>
                <a:lnTo>
                  <a:pt x="583735" y="3868787"/>
                </a:lnTo>
                <a:cubicBezTo>
                  <a:pt x="588792" y="3898794"/>
                  <a:pt x="591242" y="3929436"/>
                  <a:pt x="591199" y="3960518"/>
                </a:cubicBezTo>
                <a:cubicBezTo>
                  <a:pt x="592511" y="3966104"/>
                  <a:pt x="592570" y="3971728"/>
                  <a:pt x="592570" y="3977366"/>
                </a:cubicBezTo>
                <a:cubicBezTo>
                  <a:pt x="592570" y="3981158"/>
                  <a:pt x="592543" y="3984944"/>
                  <a:pt x="591977" y="3988716"/>
                </a:cubicBezTo>
                <a:lnTo>
                  <a:pt x="591478" y="3988683"/>
                </a:lnTo>
                <a:lnTo>
                  <a:pt x="591452" y="3989174"/>
                </a:lnTo>
                <a:lnTo>
                  <a:pt x="574334" y="3987561"/>
                </a:lnTo>
                <a:cubicBezTo>
                  <a:pt x="541959" y="3987038"/>
                  <a:pt x="510079" y="3984080"/>
                  <a:pt x="478907" y="3978570"/>
                </a:cubicBezTo>
                <a:cubicBezTo>
                  <a:pt x="473330" y="3978986"/>
                  <a:pt x="468001" y="3978045"/>
                  <a:pt x="462690" y="3977042"/>
                </a:cubicBezTo>
                <a:lnTo>
                  <a:pt x="462574" y="3975903"/>
                </a:lnTo>
                <a:cubicBezTo>
                  <a:pt x="282200" y="3946281"/>
                  <a:pt x="121485" y="3861168"/>
                  <a:pt x="0" y="3739225"/>
                </a:cubicBezTo>
                <a:lnTo>
                  <a:pt x="0" y="3534056"/>
                </a:lnTo>
                <a:cubicBezTo>
                  <a:pt x="97584" y="3690562"/>
                  <a:pt x="258975" y="3804918"/>
                  <a:pt x="449203" y="3845480"/>
                </a:cubicBezTo>
                <a:cubicBezTo>
                  <a:pt x="402182" y="3608252"/>
                  <a:pt x="229297" y="3414390"/>
                  <a:pt x="0" y="3332205"/>
                </a:cubicBezTo>
                <a:close/>
                <a:moveTo>
                  <a:pt x="11608704" y="3161219"/>
                </a:moveTo>
                <a:lnTo>
                  <a:pt x="11625791" y="3162829"/>
                </a:lnTo>
                <a:cubicBezTo>
                  <a:pt x="11658177" y="3163352"/>
                  <a:pt x="11690070" y="3166310"/>
                  <a:pt x="11721253" y="3171823"/>
                </a:cubicBezTo>
                <a:cubicBezTo>
                  <a:pt x="11726829" y="3171407"/>
                  <a:pt x="11732157" y="3172348"/>
                  <a:pt x="11737466" y="3173350"/>
                </a:cubicBezTo>
                <a:lnTo>
                  <a:pt x="11737583" y="3174489"/>
                </a:lnTo>
                <a:cubicBezTo>
                  <a:pt x="11914088" y="3203476"/>
                  <a:pt x="12071767" y="3285599"/>
                  <a:pt x="12192000" y="3403667"/>
                </a:cubicBezTo>
                <a:lnTo>
                  <a:pt x="12192000" y="3603658"/>
                </a:lnTo>
                <a:cubicBezTo>
                  <a:pt x="12093732" y="3453636"/>
                  <a:pt x="11935983" y="3344367"/>
                  <a:pt x="11750953" y="3304913"/>
                </a:cubicBezTo>
                <a:cubicBezTo>
                  <a:pt x="11797422" y="3539349"/>
                  <a:pt x="11966808" y="3731433"/>
                  <a:pt x="12192000" y="3815480"/>
                </a:cubicBezTo>
                <a:lnTo>
                  <a:pt x="12192000" y="3947482"/>
                </a:lnTo>
                <a:cubicBezTo>
                  <a:pt x="11889465" y="3854506"/>
                  <a:pt x="11662185" y="3599697"/>
                  <a:pt x="11617468" y="3288305"/>
                </a:cubicBezTo>
                <a:cubicBezTo>
                  <a:pt x="11617300" y="3288253"/>
                  <a:pt x="11617132" y="3288248"/>
                  <a:pt x="11616962" y="3288243"/>
                </a:cubicBezTo>
                <a:lnTo>
                  <a:pt x="11616424" y="3281619"/>
                </a:lnTo>
                <a:cubicBezTo>
                  <a:pt x="11611365" y="3251607"/>
                  <a:pt x="11608914" y="3220958"/>
                  <a:pt x="11608957" y="3189869"/>
                </a:cubicBezTo>
                <a:cubicBezTo>
                  <a:pt x="11607645" y="3184286"/>
                  <a:pt x="11607586" y="3178663"/>
                  <a:pt x="11607586" y="3173027"/>
                </a:cubicBezTo>
                <a:lnTo>
                  <a:pt x="11608180" y="3161677"/>
                </a:lnTo>
                <a:lnTo>
                  <a:pt x="11608678" y="3161709"/>
                </a:lnTo>
                <a:close/>
                <a:moveTo>
                  <a:pt x="11594916" y="3161219"/>
                </a:moveTo>
                <a:lnTo>
                  <a:pt x="11594942" y="3161709"/>
                </a:lnTo>
                <a:lnTo>
                  <a:pt x="11595440" y="3161677"/>
                </a:lnTo>
                <a:lnTo>
                  <a:pt x="11596034" y="3173027"/>
                </a:lnTo>
                <a:cubicBezTo>
                  <a:pt x="11596034" y="3178663"/>
                  <a:pt x="11595975" y="3184286"/>
                  <a:pt x="11594663" y="3189869"/>
                </a:cubicBezTo>
                <a:cubicBezTo>
                  <a:pt x="11594706" y="3220958"/>
                  <a:pt x="11592255" y="3251607"/>
                  <a:pt x="11587196" y="3281619"/>
                </a:cubicBezTo>
                <a:lnTo>
                  <a:pt x="11586658" y="3288243"/>
                </a:lnTo>
                <a:cubicBezTo>
                  <a:pt x="11586488" y="3288248"/>
                  <a:pt x="11586320" y="3288253"/>
                  <a:pt x="11586152" y="3288305"/>
                </a:cubicBezTo>
                <a:cubicBezTo>
                  <a:pt x="11535877" y="3638399"/>
                  <a:pt x="11254838" y="3916971"/>
                  <a:pt x="10895987" y="3975903"/>
                </a:cubicBezTo>
                <a:lnTo>
                  <a:pt x="10895871" y="3977042"/>
                </a:lnTo>
                <a:cubicBezTo>
                  <a:pt x="10890560" y="3978045"/>
                  <a:pt x="10885231" y="3978986"/>
                  <a:pt x="10879654" y="3978570"/>
                </a:cubicBezTo>
                <a:cubicBezTo>
                  <a:pt x="10848482" y="3984080"/>
                  <a:pt x="10816602" y="3987038"/>
                  <a:pt x="10784227" y="3987561"/>
                </a:cubicBezTo>
                <a:lnTo>
                  <a:pt x="10767109" y="3989174"/>
                </a:lnTo>
                <a:lnTo>
                  <a:pt x="10767083" y="3988683"/>
                </a:lnTo>
                <a:lnTo>
                  <a:pt x="10766584" y="3988716"/>
                </a:lnTo>
                <a:cubicBezTo>
                  <a:pt x="10766018" y="3984944"/>
                  <a:pt x="10765991" y="3981158"/>
                  <a:pt x="10765991" y="3977366"/>
                </a:cubicBezTo>
                <a:cubicBezTo>
                  <a:pt x="10765991" y="3971728"/>
                  <a:pt x="10766050" y="3966104"/>
                  <a:pt x="10767362" y="3960518"/>
                </a:cubicBezTo>
                <a:cubicBezTo>
                  <a:pt x="10767319" y="3929436"/>
                  <a:pt x="10769769" y="3898794"/>
                  <a:pt x="10774826" y="3868787"/>
                </a:cubicBezTo>
                <a:lnTo>
                  <a:pt x="10775366" y="3862150"/>
                </a:lnTo>
                <a:cubicBezTo>
                  <a:pt x="10775535" y="3862145"/>
                  <a:pt x="10775704" y="3862140"/>
                  <a:pt x="10775872" y="3862087"/>
                </a:cubicBezTo>
                <a:cubicBezTo>
                  <a:pt x="10826148" y="3511992"/>
                  <a:pt x="11107187" y="3233421"/>
                  <a:pt x="11466037" y="3174489"/>
                </a:cubicBezTo>
                <a:lnTo>
                  <a:pt x="11466154" y="3173350"/>
                </a:lnTo>
                <a:cubicBezTo>
                  <a:pt x="11471463" y="3172348"/>
                  <a:pt x="11476791" y="3171407"/>
                  <a:pt x="11482367" y="3171823"/>
                </a:cubicBezTo>
                <a:cubicBezTo>
                  <a:pt x="11513550" y="3166310"/>
                  <a:pt x="11545443" y="3163352"/>
                  <a:pt x="11577829" y="3162829"/>
                </a:cubicBezTo>
                <a:close/>
                <a:moveTo>
                  <a:pt x="9916551" y="3161219"/>
                </a:moveTo>
                <a:lnTo>
                  <a:pt x="9933638" y="3162829"/>
                </a:lnTo>
                <a:cubicBezTo>
                  <a:pt x="9966024" y="3163352"/>
                  <a:pt x="9997917" y="3166310"/>
                  <a:pt x="10029100" y="3171823"/>
                </a:cubicBezTo>
                <a:cubicBezTo>
                  <a:pt x="10034676" y="3171407"/>
                  <a:pt x="10040004" y="3172348"/>
                  <a:pt x="10045313" y="3173350"/>
                </a:cubicBezTo>
                <a:lnTo>
                  <a:pt x="10045430" y="3174489"/>
                </a:lnTo>
                <a:cubicBezTo>
                  <a:pt x="10404280" y="3233421"/>
                  <a:pt x="10685319" y="3511992"/>
                  <a:pt x="10735596" y="3862087"/>
                </a:cubicBezTo>
                <a:cubicBezTo>
                  <a:pt x="10735763" y="3862140"/>
                  <a:pt x="10735932" y="3862145"/>
                  <a:pt x="10736101" y="3862150"/>
                </a:cubicBezTo>
                <a:lnTo>
                  <a:pt x="10736641" y="3868787"/>
                </a:lnTo>
                <a:cubicBezTo>
                  <a:pt x="10741698" y="3898794"/>
                  <a:pt x="10744148" y="3929436"/>
                  <a:pt x="10744105" y="3960518"/>
                </a:cubicBezTo>
                <a:cubicBezTo>
                  <a:pt x="10745417" y="3966104"/>
                  <a:pt x="10745476" y="3971728"/>
                  <a:pt x="10745476" y="3977366"/>
                </a:cubicBezTo>
                <a:cubicBezTo>
                  <a:pt x="10745476" y="3981158"/>
                  <a:pt x="10745449" y="3984944"/>
                  <a:pt x="10744883" y="3988716"/>
                </a:cubicBezTo>
                <a:lnTo>
                  <a:pt x="10744384" y="3988683"/>
                </a:lnTo>
                <a:lnTo>
                  <a:pt x="10744358" y="3989174"/>
                </a:lnTo>
                <a:lnTo>
                  <a:pt x="10727240" y="3987561"/>
                </a:lnTo>
                <a:cubicBezTo>
                  <a:pt x="10694865" y="3987038"/>
                  <a:pt x="10662985" y="3984080"/>
                  <a:pt x="10631813" y="3978570"/>
                </a:cubicBezTo>
                <a:cubicBezTo>
                  <a:pt x="10626236" y="3978986"/>
                  <a:pt x="10620907" y="3978045"/>
                  <a:pt x="10615596" y="3977042"/>
                </a:cubicBezTo>
                <a:lnTo>
                  <a:pt x="10615480" y="3975903"/>
                </a:lnTo>
                <a:cubicBezTo>
                  <a:pt x="10256629" y="3916971"/>
                  <a:pt x="9975590" y="3638399"/>
                  <a:pt x="9925315" y="3288305"/>
                </a:cubicBezTo>
                <a:cubicBezTo>
                  <a:pt x="9925147" y="3288253"/>
                  <a:pt x="9924979" y="3288248"/>
                  <a:pt x="9924809" y="3288243"/>
                </a:cubicBezTo>
                <a:lnTo>
                  <a:pt x="9924271" y="3281619"/>
                </a:lnTo>
                <a:cubicBezTo>
                  <a:pt x="9919212" y="3251607"/>
                  <a:pt x="9916761" y="3220958"/>
                  <a:pt x="9916804" y="3189869"/>
                </a:cubicBezTo>
                <a:cubicBezTo>
                  <a:pt x="9915492" y="3184286"/>
                  <a:pt x="9915433" y="3178663"/>
                  <a:pt x="9915433" y="3173027"/>
                </a:cubicBezTo>
                <a:lnTo>
                  <a:pt x="9916027" y="3161677"/>
                </a:lnTo>
                <a:lnTo>
                  <a:pt x="9916525" y="3161709"/>
                </a:lnTo>
                <a:close/>
                <a:moveTo>
                  <a:pt x="9902763" y="3161219"/>
                </a:moveTo>
                <a:lnTo>
                  <a:pt x="9902789" y="3161709"/>
                </a:lnTo>
                <a:lnTo>
                  <a:pt x="9903287" y="3161677"/>
                </a:lnTo>
                <a:lnTo>
                  <a:pt x="9903881" y="3173027"/>
                </a:lnTo>
                <a:cubicBezTo>
                  <a:pt x="9903881" y="3178663"/>
                  <a:pt x="9903822" y="3184286"/>
                  <a:pt x="9902510" y="3189869"/>
                </a:cubicBezTo>
                <a:cubicBezTo>
                  <a:pt x="9902553" y="3220958"/>
                  <a:pt x="9900102" y="3251607"/>
                  <a:pt x="9895043" y="3281619"/>
                </a:cubicBezTo>
                <a:lnTo>
                  <a:pt x="9894505" y="3288243"/>
                </a:lnTo>
                <a:cubicBezTo>
                  <a:pt x="9894335" y="3288248"/>
                  <a:pt x="9894167" y="3288253"/>
                  <a:pt x="9893999" y="3288305"/>
                </a:cubicBezTo>
                <a:cubicBezTo>
                  <a:pt x="9843724" y="3638399"/>
                  <a:pt x="9562685" y="3916971"/>
                  <a:pt x="9203834" y="3975903"/>
                </a:cubicBezTo>
                <a:lnTo>
                  <a:pt x="9203718" y="3977042"/>
                </a:lnTo>
                <a:cubicBezTo>
                  <a:pt x="9198407" y="3978045"/>
                  <a:pt x="9193078" y="3978986"/>
                  <a:pt x="9187501" y="3978570"/>
                </a:cubicBezTo>
                <a:cubicBezTo>
                  <a:pt x="9156329" y="3984080"/>
                  <a:pt x="9124449" y="3987038"/>
                  <a:pt x="9092074" y="3987561"/>
                </a:cubicBezTo>
                <a:lnTo>
                  <a:pt x="9074956" y="3989174"/>
                </a:lnTo>
                <a:lnTo>
                  <a:pt x="9074930" y="3988683"/>
                </a:lnTo>
                <a:lnTo>
                  <a:pt x="9074431" y="3988716"/>
                </a:lnTo>
                <a:cubicBezTo>
                  <a:pt x="9073865" y="3984944"/>
                  <a:pt x="9073838" y="3981158"/>
                  <a:pt x="9073838" y="3977366"/>
                </a:cubicBezTo>
                <a:cubicBezTo>
                  <a:pt x="9073838" y="3971728"/>
                  <a:pt x="9073897" y="3966104"/>
                  <a:pt x="9075209" y="3960518"/>
                </a:cubicBezTo>
                <a:cubicBezTo>
                  <a:pt x="9075166" y="3929436"/>
                  <a:pt x="9077616" y="3898794"/>
                  <a:pt x="9082673" y="3868787"/>
                </a:cubicBezTo>
                <a:lnTo>
                  <a:pt x="9083213" y="3862150"/>
                </a:lnTo>
                <a:cubicBezTo>
                  <a:pt x="9083382" y="3862145"/>
                  <a:pt x="9083551" y="3862140"/>
                  <a:pt x="9083718" y="3862087"/>
                </a:cubicBezTo>
                <a:cubicBezTo>
                  <a:pt x="9133995" y="3511992"/>
                  <a:pt x="9415034" y="3233421"/>
                  <a:pt x="9773884" y="3174489"/>
                </a:cubicBezTo>
                <a:lnTo>
                  <a:pt x="9774001" y="3173350"/>
                </a:lnTo>
                <a:cubicBezTo>
                  <a:pt x="9779310" y="3172348"/>
                  <a:pt x="9784638" y="3171407"/>
                  <a:pt x="9790214" y="3171823"/>
                </a:cubicBezTo>
                <a:cubicBezTo>
                  <a:pt x="9821397" y="3166310"/>
                  <a:pt x="9853290" y="3163352"/>
                  <a:pt x="9885676" y="3162829"/>
                </a:cubicBezTo>
                <a:close/>
                <a:moveTo>
                  <a:pt x="8224400" y="3161219"/>
                </a:moveTo>
                <a:lnTo>
                  <a:pt x="8241488" y="3162829"/>
                </a:lnTo>
                <a:cubicBezTo>
                  <a:pt x="8273873" y="3163352"/>
                  <a:pt x="8305766" y="3166310"/>
                  <a:pt x="8336949" y="3171823"/>
                </a:cubicBezTo>
                <a:cubicBezTo>
                  <a:pt x="8342525" y="3171407"/>
                  <a:pt x="8347853" y="3172348"/>
                  <a:pt x="8353162" y="3173350"/>
                </a:cubicBezTo>
                <a:lnTo>
                  <a:pt x="8353279" y="3174489"/>
                </a:lnTo>
                <a:cubicBezTo>
                  <a:pt x="8712129" y="3233421"/>
                  <a:pt x="8993168" y="3511992"/>
                  <a:pt x="9043444" y="3862087"/>
                </a:cubicBezTo>
                <a:cubicBezTo>
                  <a:pt x="9043612" y="3862140"/>
                  <a:pt x="9043781" y="3862145"/>
                  <a:pt x="9043950" y="3862150"/>
                </a:cubicBezTo>
                <a:lnTo>
                  <a:pt x="9044490" y="3868787"/>
                </a:lnTo>
                <a:cubicBezTo>
                  <a:pt x="9049547" y="3898794"/>
                  <a:pt x="9051997" y="3929436"/>
                  <a:pt x="9051954" y="3960518"/>
                </a:cubicBezTo>
                <a:cubicBezTo>
                  <a:pt x="9053266" y="3966104"/>
                  <a:pt x="9053325" y="3971728"/>
                  <a:pt x="9053325" y="3977366"/>
                </a:cubicBezTo>
                <a:cubicBezTo>
                  <a:pt x="9053325" y="3981158"/>
                  <a:pt x="9053298" y="3984944"/>
                  <a:pt x="9052732" y="3988716"/>
                </a:cubicBezTo>
                <a:lnTo>
                  <a:pt x="9052233" y="3988683"/>
                </a:lnTo>
                <a:lnTo>
                  <a:pt x="9052207" y="3989174"/>
                </a:lnTo>
                <a:lnTo>
                  <a:pt x="9035089" y="3987561"/>
                </a:lnTo>
                <a:cubicBezTo>
                  <a:pt x="9002714" y="3987038"/>
                  <a:pt x="8970834" y="3984080"/>
                  <a:pt x="8939662" y="3978570"/>
                </a:cubicBezTo>
                <a:cubicBezTo>
                  <a:pt x="8934085" y="3978986"/>
                  <a:pt x="8928756" y="3978045"/>
                  <a:pt x="8923445" y="3977042"/>
                </a:cubicBezTo>
                <a:lnTo>
                  <a:pt x="8923329" y="3975903"/>
                </a:lnTo>
                <a:cubicBezTo>
                  <a:pt x="8564478" y="3916971"/>
                  <a:pt x="8283439" y="3638399"/>
                  <a:pt x="8233164" y="3288305"/>
                </a:cubicBezTo>
                <a:cubicBezTo>
                  <a:pt x="8232996" y="3288253"/>
                  <a:pt x="8232828" y="3288248"/>
                  <a:pt x="8232658" y="3288243"/>
                </a:cubicBezTo>
                <a:lnTo>
                  <a:pt x="8232120" y="3281619"/>
                </a:lnTo>
                <a:cubicBezTo>
                  <a:pt x="8227061" y="3251607"/>
                  <a:pt x="8224611" y="3220958"/>
                  <a:pt x="8224653" y="3189869"/>
                </a:cubicBezTo>
                <a:cubicBezTo>
                  <a:pt x="8223341" y="3184286"/>
                  <a:pt x="8223282" y="3178663"/>
                  <a:pt x="8223282" y="3173027"/>
                </a:cubicBezTo>
                <a:lnTo>
                  <a:pt x="8223876" y="3161677"/>
                </a:lnTo>
                <a:lnTo>
                  <a:pt x="8224374" y="3161709"/>
                </a:lnTo>
                <a:close/>
                <a:moveTo>
                  <a:pt x="8210612" y="3161219"/>
                </a:moveTo>
                <a:lnTo>
                  <a:pt x="8210638" y="3161709"/>
                </a:lnTo>
                <a:lnTo>
                  <a:pt x="8211136" y="3161677"/>
                </a:lnTo>
                <a:lnTo>
                  <a:pt x="8211730" y="3173027"/>
                </a:lnTo>
                <a:cubicBezTo>
                  <a:pt x="8211730" y="3178663"/>
                  <a:pt x="8211672" y="3184286"/>
                  <a:pt x="8210360" y="3189869"/>
                </a:cubicBezTo>
                <a:cubicBezTo>
                  <a:pt x="8210402" y="3220958"/>
                  <a:pt x="8207951" y="3251607"/>
                  <a:pt x="8202893" y="3281619"/>
                </a:cubicBezTo>
                <a:lnTo>
                  <a:pt x="8202354" y="3288243"/>
                </a:lnTo>
                <a:cubicBezTo>
                  <a:pt x="8202185" y="3288248"/>
                  <a:pt x="8202016" y="3288253"/>
                  <a:pt x="8201849" y="3288305"/>
                </a:cubicBezTo>
                <a:cubicBezTo>
                  <a:pt x="8151573" y="3638399"/>
                  <a:pt x="7870534" y="3916971"/>
                  <a:pt x="7511683" y="3975903"/>
                </a:cubicBezTo>
                <a:lnTo>
                  <a:pt x="7511567" y="3977042"/>
                </a:lnTo>
                <a:cubicBezTo>
                  <a:pt x="7506256" y="3978045"/>
                  <a:pt x="7500927" y="3978986"/>
                  <a:pt x="7495350" y="3978570"/>
                </a:cubicBezTo>
                <a:cubicBezTo>
                  <a:pt x="7464178" y="3984080"/>
                  <a:pt x="7432298" y="3987038"/>
                  <a:pt x="7399924" y="3987561"/>
                </a:cubicBezTo>
                <a:lnTo>
                  <a:pt x="7382805" y="3989174"/>
                </a:lnTo>
                <a:lnTo>
                  <a:pt x="7382779" y="3988683"/>
                </a:lnTo>
                <a:lnTo>
                  <a:pt x="7382280" y="3988716"/>
                </a:lnTo>
                <a:cubicBezTo>
                  <a:pt x="7381714" y="3984944"/>
                  <a:pt x="7381687" y="3981158"/>
                  <a:pt x="7381687" y="3977366"/>
                </a:cubicBezTo>
                <a:cubicBezTo>
                  <a:pt x="7381687" y="3971728"/>
                  <a:pt x="7381746" y="3966104"/>
                  <a:pt x="7383058" y="3960518"/>
                </a:cubicBezTo>
                <a:cubicBezTo>
                  <a:pt x="7383016" y="3929436"/>
                  <a:pt x="7385465" y="3898794"/>
                  <a:pt x="7390522" y="3868787"/>
                </a:cubicBezTo>
                <a:lnTo>
                  <a:pt x="7391062" y="3862150"/>
                </a:lnTo>
                <a:cubicBezTo>
                  <a:pt x="7391231" y="3862145"/>
                  <a:pt x="7391400" y="3862140"/>
                  <a:pt x="7391568" y="3862087"/>
                </a:cubicBezTo>
                <a:cubicBezTo>
                  <a:pt x="7441844" y="3511992"/>
                  <a:pt x="7722883" y="3233421"/>
                  <a:pt x="8081734" y="3174489"/>
                </a:cubicBezTo>
                <a:lnTo>
                  <a:pt x="8081851" y="3173350"/>
                </a:lnTo>
                <a:cubicBezTo>
                  <a:pt x="8087159" y="3172348"/>
                  <a:pt x="8092487" y="3171407"/>
                  <a:pt x="8098063" y="3171823"/>
                </a:cubicBezTo>
                <a:cubicBezTo>
                  <a:pt x="8129247" y="3166310"/>
                  <a:pt x="8161139" y="3163352"/>
                  <a:pt x="8193525" y="3162829"/>
                </a:cubicBezTo>
                <a:close/>
                <a:moveTo>
                  <a:pt x="6532249" y="3161219"/>
                </a:moveTo>
                <a:lnTo>
                  <a:pt x="6549337" y="3162829"/>
                </a:lnTo>
                <a:cubicBezTo>
                  <a:pt x="6581722" y="3163352"/>
                  <a:pt x="6613615" y="3166310"/>
                  <a:pt x="6644798" y="3171823"/>
                </a:cubicBezTo>
                <a:cubicBezTo>
                  <a:pt x="6650374" y="3171407"/>
                  <a:pt x="6655702" y="3172348"/>
                  <a:pt x="6661011" y="3173350"/>
                </a:cubicBezTo>
                <a:lnTo>
                  <a:pt x="6661128" y="3174489"/>
                </a:lnTo>
                <a:cubicBezTo>
                  <a:pt x="7019978" y="3233421"/>
                  <a:pt x="7301017" y="3511992"/>
                  <a:pt x="7351294" y="3862087"/>
                </a:cubicBezTo>
                <a:cubicBezTo>
                  <a:pt x="7351461" y="3862140"/>
                  <a:pt x="7351631" y="3862145"/>
                  <a:pt x="7351799" y="3862150"/>
                </a:cubicBezTo>
                <a:lnTo>
                  <a:pt x="7352340" y="3868787"/>
                </a:lnTo>
                <a:cubicBezTo>
                  <a:pt x="7357396" y="3898794"/>
                  <a:pt x="7359846" y="3929436"/>
                  <a:pt x="7359804" y="3960518"/>
                </a:cubicBezTo>
                <a:cubicBezTo>
                  <a:pt x="7361116" y="3966104"/>
                  <a:pt x="7361174" y="3971728"/>
                  <a:pt x="7361174" y="3977366"/>
                </a:cubicBezTo>
                <a:cubicBezTo>
                  <a:pt x="7361174" y="3981158"/>
                  <a:pt x="7361147" y="3984944"/>
                  <a:pt x="7360581" y="3988716"/>
                </a:cubicBezTo>
                <a:lnTo>
                  <a:pt x="7360082" y="3988683"/>
                </a:lnTo>
                <a:lnTo>
                  <a:pt x="7360056" y="3989174"/>
                </a:lnTo>
                <a:lnTo>
                  <a:pt x="7342938" y="3987561"/>
                </a:lnTo>
                <a:cubicBezTo>
                  <a:pt x="7310564" y="3987038"/>
                  <a:pt x="7278683" y="3984080"/>
                  <a:pt x="7247511" y="3978570"/>
                </a:cubicBezTo>
                <a:cubicBezTo>
                  <a:pt x="7241934" y="3978986"/>
                  <a:pt x="7236605" y="3978045"/>
                  <a:pt x="7231295" y="3977042"/>
                </a:cubicBezTo>
                <a:lnTo>
                  <a:pt x="7231179" y="3975903"/>
                </a:lnTo>
                <a:cubicBezTo>
                  <a:pt x="6872327" y="3916971"/>
                  <a:pt x="6591288" y="3638399"/>
                  <a:pt x="6541013" y="3288305"/>
                </a:cubicBezTo>
                <a:cubicBezTo>
                  <a:pt x="6540845" y="3288253"/>
                  <a:pt x="6540677" y="3288248"/>
                  <a:pt x="6540507" y="3288243"/>
                </a:cubicBezTo>
                <a:lnTo>
                  <a:pt x="6539969" y="3281619"/>
                </a:lnTo>
                <a:cubicBezTo>
                  <a:pt x="6534910" y="3251607"/>
                  <a:pt x="6532460" y="3220958"/>
                  <a:pt x="6532502" y="3189869"/>
                </a:cubicBezTo>
                <a:cubicBezTo>
                  <a:pt x="6531190" y="3184286"/>
                  <a:pt x="6531131" y="3178663"/>
                  <a:pt x="6531131" y="3173027"/>
                </a:cubicBezTo>
                <a:lnTo>
                  <a:pt x="6531725" y="3161677"/>
                </a:lnTo>
                <a:lnTo>
                  <a:pt x="6532223" y="3161709"/>
                </a:lnTo>
                <a:close/>
                <a:moveTo>
                  <a:pt x="6518461" y="3161219"/>
                </a:moveTo>
                <a:lnTo>
                  <a:pt x="6518487" y="3161709"/>
                </a:lnTo>
                <a:lnTo>
                  <a:pt x="6518985" y="3161677"/>
                </a:lnTo>
                <a:lnTo>
                  <a:pt x="6519579" y="3173027"/>
                </a:lnTo>
                <a:cubicBezTo>
                  <a:pt x="6519579" y="3178663"/>
                  <a:pt x="6519520" y="3184286"/>
                  <a:pt x="6518208" y="3189869"/>
                </a:cubicBezTo>
                <a:cubicBezTo>
                  <a:pt x="6518250" y="3220958"/>
                  <a:pt x="6515800" y="3251607"/>
                  <a:pt x="6510741" y="3281619"/>
                </a:cubicBezTo>
                <a:lnTo>
                  <a:pt x="6510203" y="3288243"/>
                </a:lnTo>
                <a:cubicBezTo>
                  <a:pt x="6510033" y="3288248"/>
                  <a:pt x="6509865" y="3288253"/>
                  <a:pt x="6509697" y="3288305"/>
                </a:cubicBezTo>
                <a:cubicBezTo>
                  <a:pt x="6459422" y="3638399"/>
                  <a:pt x="6178383" y="3916971"/>
                  <a:pt x="5819531" y="3975903"/>
                </a:cubicBezTo>
                <a:lnTo>
                  <a:pt x="5819415" y="3977042"/>
                </a:lnTo>
                <a:cubicBezTo>
                  <a:pt x="5814105" y="3978045"/>
                  <a:pt x="5808776" y="3978986"/>
                  <a:pt x="5803199" y="3978570"/>
                </a:cubicBezTo>
                <a:cubicBezTo>
                  <a:pt x="5772027" y="3984080"/>
                  <a:pt x="5740146" y="3987038"/>
                  <a:pt x="5707772" y="3987561"/>
                </a:cubicBezTo>
                <a:lnTo>
                  <a:pt x="5690654" y="3989174"/>
                </a:lnTo>
                <a:lnTo>
                  <a:pt x="5690628" y="3988683"/>
                </a:lnTo>
                <a:lnTo>
                  <a:pt x="5690129" y="3988716"/>
                </a:lnTo>
                <a:cubicBezTo>
                  <a:pt x="5689563" y="3984944"/>
                  <a:pt x="5689536" y="3981158"/>
                  <a:pt x="5689536" y="3977366"/>
                </a:cubicBezTo>
                <a:cubicBezTo>
                  <a:pt x="5689536" y="3971728"/>
                  <a:pt x="5689594" y="3966104"/>
                  <a:pt x="5690906" y="3960518"/>
                </a:cubicBezTo>
                <a:cubicBezTo>
                  <a:pt x="5690864" y="3929436"/>
                  <a:pt x="5693314" y="3898794"/>
                  <a:pt x="5698370" y="3868787"/>
                </a:cubicBezTo>
                <a:lnTo>
                  <a:pt x="5698911" y="3862150"/>
                </a:lnTo>
                <a:cubicBezTo>
                  <a:pt x="5699079" y="3862145"/>
                  <a:pt x="5699249" y="3862140"/>
                  <a:pt x="5699416" y="3862087"/>
                </a:cubicBezTo>
                <a:cubicBezTo>
                  <a:pt x="5749693" y="3511992"/>
                  <a:pt x="6030732" y="3233421"/>
                  <a:pt x="6389582" y="3174489"/>
                </a:cubicBezTo>
                <a:lnTo>
                  <a:pt x="6389699" y="3173350"/>
                </a:lnTo>
                <a:cubicBezTo>
                  <a:pt x="6395008" y="3172348"/>
                  <a:pt x="6400336" y="3171407"/>
                  <a:pt x="6405912" y="3171823"/>
                </a:cubicBezTo>
                <a:cubicBezTo>
                  <a:pt x="6437095" y="3166310"/>
                  <a:pt x="6468988" y="3163352"/>
                  <a:pt x="6501373" y="3162829"/>
                </a:cubicBezTo>
                <a:close/>
                <a:moveTo>
                  <a:pt x="4840098" y="3161219"/>
                </a:moveTo>
                <a:lnTo>
                  <a:pt x="4857185" y="3162829"/>
                </a:lnTo>
                <a:cubicBezTo>
                  <a:pt x="4889571" y="3163352"/>
                  <a:pt x="4921463" y="3166310"/>
                  <a:pt x="4952647" y="3171823"/>
                </a:cubicBezTo>
                <a:cubicBezTo>
                  <a:pt x="4958223" y="3171407"/>
                  <a:pt x="4963551" y="3172348"/>
                  <a:pt x="4968859" y="3173350"/>
                </a:cubicBezTo>
                <a:lnTo>
                  <a:pt x="4968976" y="3174489"/>
                </a:lnTo>
                <a:cubicBezTo>
                  <a:pt x="5327827" y="3233421"/>
                  <a:pt x="5608866" y="3511992"/>
                  <a:pt x="5659142" y="3862087"/>
                </a:cubicBezTo>
                <a:cubicBezTo>
                  <a:pt x="5659310" y="3862140"/>
                  <a:pt x="5659479" y="3862145"/>
                  <a:pt x="5659648" y="3862150"/>
                </a:cubicBezTo>
                <a:lnTo>
                  <a:pt x="5660188" y="3868787"/>
                </a:lnTo>
                <a:cubicBezTo>
                  <a:pt x="5665245" y="3898794"/>
                  <a:pt x="5667694" y="3929436"/>
                  <a:pt x="5667652" y="3960518"/>
                </a:cubicBezTo>
                <a:cubicBezTo>
                  <a:pt x="5668964" y="3966104"/>
                  <a:pt x="5669023" y="3971728"/>
                  <a:pt x="5669023" y="3977366"/>
                </a:cubicBezTo>
                <a:cubicBezTo>
                  <a:pt x="5669023" y="3981158"/>
                  <a:pt x="5668996" y="3984944"/>
                  <a:pt x="5668430" y="3988716"/>
                </a:cubicBezTo>
                <a:lnTo>
                  <a:pt x="5667931" y="3988683"/>
                </a:lnTo>
                <a:lnTo>
                  <a:pt x="5667905" y="3989174"/>
                </a:lnTo>
                <a:lnTo>
                  <a:pt x="5650786" y="3987561"/>
                </a:lnTo>
                <a:cubicBezTo>
                  <a:pt x="5618412" y="3987038"/>
                  <a:pt x="5586532" y="3984080"/>
                  <a:pt x="5555360" y="3978570"/>
                </a:cubicBezTo>
                <a:cubicBezTo>
                  <a:pt x="5549783" y="3978986"/>
                  <a:pt x="5544454" y="3978045"/>
                  <a:pt x="5539143" y="3977042"/>
                </a:cubicBezTo>
                <a:lnTo>
                  <a:pt x="5539027" y="3975903"/>
                </a:lnTo>
                <a:cubicBezTo>
                  <a:pt x="5180176" y="3916971"/>
                  <a:pt x="4899137" y="3638399"/>
                  <a:pt x="4848861" y="3288305"/>
                </a:cubicBezTo>
                <a:cubicBezTo>
                  <a:pt x="4848694" y="3288253"/>
                  <a:pt x="4848525" y="3288248"/>
                  <a:pt x="4848356" y="3288243"/>
                </a:cubicBezTo>
                <a:lnTo>
                  <a:pt x="4847817" y="3281619"/>
                </a:lnTo>
                <a:cubicBezTo>
                  <a:pt x="4842759" y="3251607"/>
                  <a:pt x="4840308" y="3220958"/>
                  <a:pt x="4840350" y="3189869"/>
                </a:cubicBezTo>
                <a:cubicBezTo>
                  <a:pt x="4839038" y="3184286"/>
                  <a:pt x="4838980" y="3178663"/>
                  <a:pt x="4838980" y="3173027"/>
                </a:cubicBezTo>
                <a:lnTo>
                  <a:pt x="4839574" y="3161677"/>
                </a:lnTo>
                <a:lnTo>
                  <a:pt x="4840072" y="3161709"/>
                </a:lnTo>
                <a:close/>
                <a:moveTo>
                  <a:pt x="4826310" y="3161219"/>
                </a:moveTo>
                <a:lnTo>
                  <a:pt x="4826336" y="3161709"/>
                </a:lnTo>
                <a:lnTo>
                  <a:pt x="4826834" y="3161677"/>
                </a:lnTo>
                <a:lnTo>
                  <a:pt x="4827428" y="3173027"/>
                </a:lnTo>
                <a:cubicBezTo>
                  <a:pt x="4827428" y="3178663"/>
                  <a:pt x="4827369" y="3184286"/>
                  <a:pt x="4826057" y="3189869"/>
                </a:cubicBezTo>
                <a:cubicBezTo>
                  <a:pt x="4826099" y="3220958"/>
                  <a:pt x="4823649" y="3251607"/>
                  <a:pt x="4818590" y="3281619"/>
                </a:cubicBezTo>
                <a:lnTo>
                  <a:pt x="4818052" y="3288243"/>
                </a:lnTo>
                <a:cubicBezTo>
                  <a:pt x="4817882" y="3288248"/>
                  <a:pt x="4817714" y="3288253"/>
                  <a:pt x="4817546" y="3288305"/>
                </a:cubicBezTo>
                <a:cubicBezTo>
                  <a:pt x="4767271" y="3638399"/>
                  <a:pt x="4486232" y="3916971"/>
                  <a:pt x="4127381" y="3975903"/>
                </a:cubicBezTo>
                <a:lnTo>
                  <a:pt x="4127264" y="3977042"/>
                </a:lnTo>
                <a:cubicBezTo>
                  <a:pt x="4121954" y="3978045"/>
                  <a:pt x="4116625" y="3978986"/>
                  <a:pt x="4111048" y="3978570"/>
                </a:cubicBezTo>
                <a:cubicBezTo>
                  <a:pt x="4079876" y="3984080"/>
                  <a:pt x="4047996" y="3987038"/>
                  <a:pt x="4015621" y="3987561"/>
                </a:cubicBezTo>
                <a:lnTo>
                  <a:pt x="3998503" y="3989174"/>
                </a:lnTo>
                <a:lnTo>
                  <a:pt x="3998477" y="3988683"/>
                </a:lnTo>
                <a:lnTo>
                  <a:pt x="3997978" y="3988716"/>
                </a:lnTo>
                <a:cubicBezTo>
                  <a:pt x="3997412" y="3984944"/>
                  <a:pt x="3997385" y="3981158"/>
                  <a:pt x="3997385" y="3977366"/>
                </a:cubicBezTo>
                <a:cubicBezTo>
                  <a:pt x="3997385" y="3971728"/>
                  <a:pt x="3997443" y="3966104"/>
                  <a:pt x="3998755" y="3960518"/>
                </a:cubicBezTo>
                <a:cubicBezTo>
                  <a:pt x="3998713" y="3929436"/>
                  <a:pt x="4001163" y="3898794"/>
                  <a:pt x="4006219" y="3868787"/>
                </a:cubicBezTo>
                <a:lnTo>
                  <a:pt x="4006760" y="3862150"/>
                </a:lnTo>
                <a:cubicBezTo>
                  <a:pt x="4006928" y="3862145"/>
                  <a:pt x="4007098" y="3862140"/>
                  <a:pt x="4007265" y="3862087"/>
                </a:cubicBezTo>
                <a:cubicBezTo>
                  <a:pt x="4057542" y="3511992"/>
                  <a:pt x="4338581" y="3233421"/>
                  <a:pt x="4697431" y="3174489"/>
                </a:cubicBezTo>
                <a:lnTo>
                  <a:pt x="4697548" y="3173350"/>
                </a:lnTo>
                <a:cubicBezTo>
                  <a:pt x="4702857" y="3172348"/>
                  <a:pt x="4708185" y="3171407"/>
                  <a:pt x="4713761" y="3171823"/>
                </a:cubicBezTo>
                <a:cubicBezTo>
                  <a:pt x="4744944" y="3166310"/>
                  <a:pt x="4776837" y="3163352"/>
                  <a:pt x="4809222" y="3162829"/>
                </a:cubicBezTo>
                <a:close/>
                <a:moveTo>
                  <a:pt x="3147947" y="3161219"/>
                </a:moveTo>
                <a:lnTo>
                  <a:pt x="3165034" y="3162829"/>
                </a:lnTo>
                <a:cubicBezTo>
                  <a:pt x="3197420" y="3163352"/>
                  <a:pt x="3229312" y="3166310"/>
                  <a:pt x="3260496" y="3171823"/>
                </a:cubicBezTo>
                <a:cubicBezTo>
                  <a:pt x="3266072" y="3171407"/>
                  <a:pt x="3271400" y="3172348"/>
                  <a:pt x="3276708" y="3173350"/>
                </a:cubicBezTo>
                <a:lnTo>
                  <a:pt x="3276826" y="3174489"/>
                </a:lnTo>
                <a:cubicBezTo>
                  <a:pt x="3635676" y="3233421"/>
                  <a:pt x="3916715" y="3511992"/>
                  <a:pt x="3966991" y="3862087"/>
                </a:cubicBezTo>
                <a:cubicBezTo>
                  <a:pt x="3967159" y="3862140"/>
                  <a:pt x="3967328" y="3862145"/>
                  <a:pt x="3967497" y="3862150"/>
                </a:cubicBezTo>
                <a:lnTo>
                  <a:pt x="3968037" y="3868787"/>
                </a:lnTo>
                <a:cubicBezTo>
                  <a:pt x="3973094" y="3898794"/>
                  <a:pt x="3975543" y="3929436"/>
                  <a:pt x="3975501" y="3960518"/>
                </a:cubicBezTo>
                <a:cubicBezTo>
                  <a:pt x="3976813" y="3966104"/>
                  <a:pt x="3976872" y="3971728"/>
                  <a:pt x="3976872" y="3977366"/>
                </a:cubicBezTo>
                <a:cubicBezTo>
                  <a:pt x="3976872" y="3981158"/>
                  <a:pt x="3976845" y="3984944"/>
                  <a:pt x="3976279" y="3988716"/>
                </a:cubicBezTo>
                <a:lnTo>
                  <a:pt x="3975780" y="3988683"/>
                </a:lnTo>
                <a:lnTo>
                  <a:pt x="3975754" y="3989174"/>
                </a:lnTo>
                <a:lnTo>
                  <a:pt x="3958635" y="3987561"/>
                </a:lnTo>
                <a:cubicBezTo>
                  <a:pt x="3926261" y="3987038"/>
                  <a:pt x="3894381" y="3984080"/>
                  <a:pt x="3863209" y="3978570"/>
                </a:cubicBezTo>
                <a:cubicBezTo>
                  <a:pt x="3857632" y="3978986"/>
                  <a:pt x="3852303" y="3978045"/>
                  <a:pt x="3846992" y="3977042"/>
                </a:cubicBezTo>
                <a:lnTo>
                  <a:pt x="3846876" y="3975903"/>
                </a:lnTo>
                <a:cubicBezTo>
                  <a:pt x="3488025" y="3916971"/>
                  <a:pt x="3206986" y="3638399"/>
                  <a:pt x="3156710" y="3288305"/>
                </a:cubicBezTo>
                <a:cubicBezTo>
                  <a:pt x="3156543" y="3288253"/>
                  <a:pt x="3156374" y="3288248"/>
                  <a:pt x="3156205" y="3288243"/>
                </a:cubicBezTo>
                <a:lnTo>
                  <a:pt x="3155667" y="3281619"/>
                </a:lnTo>
                <a:cubicBezTo>
                  <a:pt x="3150608" y="3251607"/>
                  <a:pt x="3148157" y="3220958"/>
                  <a:pt x="3148199" y="3189869"/>
                </a:cubicBezTo>
                <a:cubicBezTo>
                  <a:pt x="3146887" y="3184286"/>
                  <a:pt x="3146829" y="3178663"/>
                  <a:pt x="3146829" y="3173027"/>
                </a:cubicBezTo>
                <a:lnTo>
                  <a:pt x="3147423" y="3161677"/>
                </a:lnTo>
                <a:lnTo>
                  <a:pt x="3147921" y="3161709"/>
                </a:lnTo>
                <a:close/>
                <a:moveTo>
                  <a:pt x="3134159" y="3161219"/>
                </a:moveTo>
                <a:lnTo>
                  <a:pt x="3134185" y="3161709"/>
                </a:lnTo>
                <a:lnTo>
                  <a:pt x="3134683" y="3161677"/>
                </a:lnTo>
                <a:lnTo>
                  <a:pt x="3135277" y="3173027"/>
                </a:lnTo>
                <a:cubicBezTo>
                  <a:pt x="3135277" y="3178663"/>
                  <a:pt x="3135218" y="3184286"/>
                  <a:pt x="3133906" y="3189869"/>
                </a:cubicBezTo>
                <a:cubicBezTo>
                  <a:pt x="3133948" y="3220958"/>
                  <a:pt x="3131498" y="3251607"/>
                  <a:pt x="3126439" y="3281619"/>
                </a:cubicBezTo>
                <a:lnTo>
                  <a:pt x="3125901" y="3288243"/>
                </a:lnTo>
                <a:cubicBezTo>
                  <a:pt x="3125731" y="3288248"/>
                  <a:pt x="3125563" y="3288253"/>
                  <a:pt x="3125395" y="3288305"/>
                </a:cubicBezTo>
                <a:cubicBezTo>
                  <a:pt x="3075120" y="3638399"/>
                  <a:pt x="2794081" y="3916971"/>
                  <a:pt x="2435230" y="3975903"/>
                </a:cubicBezTo>
                <a:lnTo>
                  <a:pt x="2435113" y="3977042"/>
                </a:lnTo>
                <a:cubicBezTo>
                  <a:pt x="2429803" y="3978045"/>
                  <a:pt x="2424474" y="3978986"/>
                  <a:pt x="2418897" y="3978570"/>
                </a:cubicBezTo>
                <a:cubicBezTo>
                  <a:pt x="2387725" y="3984080"/>
                  <a:pt x="2355845" y="3987038"/>
                  <a:pt x="2323470" y="3987561"/>
                </a:cubicBezTo>
                <a:lnTo>
                  <a:pt x="2306352" y="3989174"/>
                </a:lnTo>
                <a:lnTo>
                  <a:pt x="2306326" y="3988683"/>
                </a:lnTo>
                <a:lnTo>
                  <a:pt x="2305827" y="3988716"/>
                </a:lnTo>
                <a:cubicBezTo>
                  <a:pt x="2305261" y="3984944"/>
                  <a:pt x="2305234" y="3981158"/>
                  <a:pt x="2305234" y="3977366"/>
                </a:cubicBezTo>
                <a:cubicBezTo>
                  <a:pt x="2305234" y="3971728"/>
                  <a:pt x="2305292" y="3966104"/>
                  <a:pt x="2306604" y="3960518"/>
                </a:cubicBezTo>
                <a:cubicBezTo>
                  <a:pt x="2306562" y="3929436"/>
                  <a:pt x="2309012" y="3898794"/>
                  <a:pt x="2314068" y="3868787"/>
                </a:cubicBezTo>
                <a:lnTo>
                  <a:pt x="2314609" y="3862150"/>
                </a:lnTo>
                <a:cubicBezTo>
                  <a:pt x="2314777" y="3862145"/>
                  <a:pt x="2314947" y="3862140"/>
                  <a:pt x="2315114" y="3862087"/>
                </a:cubicBezTo>
                <a:cubicBezTo>
                  <a:pt x="2365391" y="3511992"/>
                  <a:pt x="2646430" y="3233421"/>
                  <a:pt x="3005280" y="3174489"/>
                </a:cubicBezTo>
                <a:lnTo>
                  <a:pt x="3005397" y="3173350"/>
                </a:lnTo>
                <a:cubicBezTo>
                  <a:pt x="3010706" y="3172348"/>
                  <a:pt x="3016034" y="3171407"/>
                  <a:pt x="3021610" y="3171823"/>
                </a:cubicBezTo>
                <a:cubicBezTo>
                  <a:pt x="3052793" y="3166310"/>
                  <a:pt x="3084686" y="3163352"/>
                  <a:pt x="3117071" y="3162829"/>
                </a:cubicBezTo>
                <a:close/>
                <a:moveTo>
                  <a:pt x="1455796" y="3161219"/>
                </a:moveTo>
                <a:lnTo>
                  <a:pt x="1472883" y="3162829"/>
                </a:lnTo>
                <a:cubicBezTo>
                  <a:pt x="1505269" y="3163352"/>
                  <a:pt x="1537161" y="3166310"/>
                  <a:pt x="1568345" y="3171823"/>
                </a:cubicBezTo>
                <a:cubicBezTo>
                  <a:pt x="1573921" y="3171407"/>
                  <a:pt x="1579249" y="3172348"/>
                  <a:pt x="1584557" y="3173350"/>
                </a:cubicBezTo>
                <a:lnTo>
                  <a:pt x="1584675" y="3174489"/>
                </a:lnTo>
                <a:cubicBezTo>
                  <a:pt x="1943525" y="3233421"/>
                  <a:pt x="2224564" y="3511992"/>
                  <a:pt x="2274840" y="3862087"/>
                </a:cubicBezTo>
                <a:cubicBezTo>
                  <a:pt x="2275008" y="3862140"/>
                  <a:pt x="2275177" y="3862145"/>
                  <a:pt x="2275346" y="3862150"/>
                </a:cubicBezTo>
                <a:lnTo>
                  <a:pt x="2275886" y="3868787"/>
                </a:lnTo>
                <a:cubicBezTo>
                  <a:pt x="2280943" y="3898794"/>
                  <a:pt x="2283392" y="3929436"/>
                  <a:pt x="2283350" y="3960518"/>
                </a:cubicBezTo>
                <a:cubicBezTo>
                  <a:pt x="2284662" y="3966104"/>
                  <a:pt x="2284721" y="3971728"/>
                  <a:pt x="2284721" y="3977366"/>
                </a:cubicBezTo>
                <a:cubicBezTo>
                  <a:pt x="2284721" y="3981158"/>
                  <a:pt x="2284694" y="3984944"/>
                  <a:pt x="2284128" y="3988716"/>
                </a:cubicBezTo>
                <a:lnTo>
                  <a:pt x="2283629" y="3988683"/>
                </a:lnTo>
                <a:lnTo>
                  <a:pt x="2283603" y="3989174"/>
                </a:lnTo>
                <a:lnTo>
                  <a:pt x="2266484" y="3987561"/>
                </a:lnTo>
                <a:cubicBezTo>
                  <a:pt x="2234110" y="3987038"/>
                  <a:pt x="2202230" y="3984080"/>
                  <a:pt x="2171058" y="3978570"/>
                </a:cubicBezTo>
                <a:cubicBezTo>
                  <a:pt x="2165481" y="3978986"/>
                  <a:pt x="2160152" y="3978045"/>
                  <a:pt x="2154841" y="3977042"/>
                </a:cubicBezTo>
                <a:lnTo>
                  <a:pt x="2154725" y="3975903"/>
                </a:lnTo>
                <a:cubicBezTo>
                  <a:pt x="1795874" y="3916971"/>
                  <a:pt x="1514835" y="3638399"/>
                  <a:pt x="1464559" y="3288305"/>
                </a:cubicBezTo>
                <a:cubicBezTo>
                  <a:pt x="1464392" y="3288253"/>
                  <a:pt x="1464223" y="3288248"/>
                  <a:pt x="1464054" y="3288243"/>
                </a:cubicBezTo>
                <a:lnTo>
                  <a:pt x="1463515" y="3281619"/>
                </a:lnTo>
                <a:cubicBezTo>
                  <a:pt x="1458457" y="3251607"/>
                  <a:pt x="1456006" y="3220958"/>
                  <a:pt x="1456048" y="3189869"/>
                </a:cubicBezTo>
                <a:cubicBezTo>
                  <a:pt x="1454736" y="3184286"/>
                  <a:pt x="1454678" y="3178663"/>
                  <a:pt x="1454678" y="3173027"/>
                </a:cubicBezTo>
                <a:lnTo>
                  <a:pt x="1455272" y="3161677"/>
                </a:lnTo>
                <a:lnTo>
                  <a:pt x="1455770" y="3161709"/>
                </a:lnTo>
                <a:close/>
                <a:moveTo>
                  <a:pt x="1442008" y="3161219"/>
                </a:moveTo>
                <a:lnTo>
                  <a:pt x="1442034" y="3161709"/>
                </a:lnTo>
                <a:lnTo>
                  <a:pt x="1442532" y="3161677"/>
                </a:lnTo>
                <a:lnTo>
                  <a:pt x="1443126" y="3173027"/>
                </a:lnTo>
                <a:cubicBezTo>
                  <a:pt x="1443126" y="3178663"/>
                  <a:pt x="1443067" y="3184286"/>
                  <a:pt x="1441755" y="3189869"/>
                </a:cubicBezTo>
                <a:cubicBezTo>
                  <a:pt x="1441797" y="3220958"/>
                  <a:pt x="1439347" y="3251607"/>
                  <a:pt x="1434288" y="3281619"/>
                </a:cubicBezTo>
                <a:lnTo>
                  <a:pt x="1433750" y="3288243"/>
                </a:lnTo>
                <a:cubicBezTo>
                  <a:pt x="1433580" y="3288248"/>
                  <a:pt x="1433412" y="3288253"/>
                  <a:pt x="1433244" y="3288305"/>
                </a:cubicBezTo>
                <a:cubicBezTo>
                  <a:pt x="1382969" y="3638399"/>
                  <a:pt x="1101930" y="3916971"/>
                  <a:pt x="743079" y="3975903"/>
                </a:cubicBezTo>
                <a:lnTo>
                  <a:pt x="742962" y="3977042"/>
                </a:lnTo>
                <a:cubicBezTo>
                  <a:pt x="737652" y="3978045"/>
                  <a:pt x="732323" y="3978986"/>
                  <a:pt x="726746" y="3978570"/>
                </a:cubicBezTo>
                <a:cubicBezTo>
                  <a:pt x="695574" y="3984080"/>
                  <a:pt x="663693" y="3987038"/>
                  <a:pt x="631319" y="3987561"/>
                </a:cubicBezTo>
                <a:lnTo>
                  <a:pt x="614201" y="3989174"/>
                </a:lnTo>
                <a:lnTo>
                  <a:pt x="614175" y="3988683"/>
                </a:lnTo>
                <a:lnTo>
                  <a:pt x="613676" y="3988716"/>
                </a:lnTo>
                <a:cubicBezTo>
                  <a:pt x="613110" y="3984944"/>
                  <a:pt x="613083" y="3981158"/>
                  <a:pt x="613083" y="3977366"/>
                </a:cubicBezTo>
                <a:cubicBezTo>
                  <a:pt x="613083" y="3971728"/>
                  <a:pt x="613141" y="3966104"/>
                  <a:pt x="614453" y="3960518"/>
                </a:cubicBezTo>
                <a:cubicBezTo>
                  <a:pt x="614411" y="3929436"/>
                  <a:pt x="616861" y="3898794"/>
                  <a:pt x="621917" y="3868787"/>
                </a:cubicBezTo>
                <a:lnTo>
                  <a:pt x="622458" y="3862150"/>
                </a:lnTo>
                <a:cubicBezTo>
                  <a:pt x="622626" y="3862145"/>
                  <a:pt x="622796" y="3862140"/>
                  <a:pt x="622963" y="3862087"/>
                </a:cubicBezTo>
                <a:cubicBezTo>
                  <a:pt x="673240" y="3511992"/>
                  <a:pt x="954279" y="3233421"/>
                  <a:pt x="1313129" y="3174489"/>
                </a:cubicBezTo>
                <a:lnTo>
                  <a:pt x="1313246" y="3173350"/>
                </a:lnTo>
                <a:cubicBezTo>
                  <a:pt x="1318555" y="3172348"/>
                  <a:pt x="1323883" y="3171407"/>
                  <a:pt x="1329459" y="3171823"/>
                </a:cubicBezTo>
                <a:cubicBezTo>
                  <a:pt x="1360642" y="3166310"/>
                  <a:pt x="1392535" y="3163352"/>
                  <a:pt x="1424920" y="3162829"/>
                </a:cubicBezTo>
                <a:close/>
                <a:moveTo>
                  <a:pt x="10909360" y="2447425"/>
                </a:moveTo>
                <a:cubicBezTo>
                  <a:pt x="10962636" y="2718331"/>
                  <a:pt x="11177479" y="2933128"/>
                  <a:pt x="11452669" y="2992271"/>
                </a:cubicBezTo>
                <a:cubicBezTo>
                  <a:pt x="11399394" y="2721365"/>
                  <a:pt x="11184550" y="2506568"/>
                  <a:pt x="10909360" y="2447425"/>
                </a:cubicBezTo>
                <a:close/>
                <a:moveTo>
                  <a:pt x="10602109" y="2447425"/>
                </a:moveTo>
                <a:cubicBezTo>
                  <a:pt x="10326919" y="2506568"/>
                  <a:pt x="10112075" y="2721365"/>
                  <a:pt x="10058800" y="2992271"/>
                </a:cubicBezTo>
                <a:cubicBezTo>
                  <a:pt x="10333990" y="2933128"/>
                  <a:pt x="10548833" y="2718331"/>
                  <a:pt x="10602109" y="2447425"/>
                </a:cubicBezTo>
                <a:close/>
                <a:moveTo>
                  <a:pt x="9217207" y="2447425"/>
                </a:moveTo>
                <a:cubicBezTo>
                  <a:pt x="9270483" y="2718331"/>
                  <a:pt x="9485326" y="2933128"/>
                  <a:pt x="9760516" y="2992271"/>
                </a:cubicBezTo>
                <a:cubicBezTo>
                  <a:pt x="9707241" y="2721365"/>
                  <a:pt x="9492397" y="2506568"/>
                  <a:pt x="9217207" y="2447425"/>
                </a:cubicBezTo>
                <a:close/>
                <a:moveTo>
                  <a:pt x="8909958" y="2447425"/>
                </a:moveTo>
                <a:cubicBezTo>
                  <a:pt x="8634768" y="2506568"/>
                  <a:pt x="8419924" y="2721365"/>
                  <a:pt x="8366649" y="2992271"/>
                </a:cubicBezTo>
                <a:cubicBezTo>
                  <a:pt x="8641839" y="2933128"/>
                  <a:pt x="8856682" y="2718331"/>
                  <a:pt x="8909958" y="2447425"/>
                </a:cubicBezTo>
                <a:close/>
                <a:moveTo>
                  <a:pt x="7525056" y="2447425"/>
                </a:moveTo>
                <a:cubicBezTo>
                  <a:pt x="7578332" y="2718331"/>
                  <a:pt x="7793175" y="2933128"/>
                  <a:pt x="8068365" y="2992271"/>
                </a:cubicBezTo>
                <a:cubicBezTo>
                  <a:pt x="8015090" y="2721365"/>
                  <a:pt x="7800246" y="2506568"/>
                  <a:pt x="7525056" y="2447425"/>
                </a:cubicBezTo>
                <a:close/>
                <a:moveTo>
                  <a:pt x="7217807" y="2447425"/>
                </a:moveTo>
                <a:cubicBezTo>
                  <a:pt x="6942617" y="2506568"/>
                  <a:pt x="6727773" y="2721365"/>
                  <a:pt x="6674498" y="2992271"/>
                </a:cubicBezTo>
                <a:cubicBezTo>
                  <a:pt x="6949688" y="2933128"/>
                  <a:pt x="7164531" y="2718331"/>
                  <a:pt x="7217807" y="2447425"/>
                </a:cubicBezTo>
                <a:close/>
                <a:moveTo>
                  <a:pt x="5832905" y="2447425"/>
                </a:moveTo>
                <a:cubicBezTo>
                  <a:pt x="5886181" y="2718331"/>
                  <a:pt x="6101024" y="2933128"/>
                  <a:pt x="6376214" y="2992271"/>
                </a:cubicBezTo>
                <a:cubicBezTo>
                  <a:pt x="6322939" y="2721365"/>
                  <a:pt x="6108095" y="2506568"/>
                  <a:pt x="5832905" y="2447425"/>
                </a:cubicBezTo>
                <a:close/>
                <a:moveTo>
                  <a:pt x="5525656" y="2447425"/>
                </a:moveTo>
                <a:cubicBezTo>
                  <a:pt x="5250466" y="2506568"/>
                  <a:pt x="5035622" y="2721365"/>
                  <a:pt x="4982347" y="2992271"/>
                </a:cubicBezTo>
                <a:cubicBezTo>
                  <a:pt x="5257537" y="2933128"/>
                  <a:pt x="5472380" y="2718331"/>
                  <a:pt x="5525656" y="2447425"/>
                </a:cubicBezTo>
                <a:close/>
                <a:moveTo>
                  <a:pt x="4140754" y="2447425"/>
                </a:moveTo>
                <a:cubicBezTo>
                  <a:pt x="4194030" y="2718331"/>
                  <a:pt x="4408873" y="2933128"/>
                  <a:pt x="4684063" y="2992271"/>
                </a:cubicBezTo>
                <a:cubicBezTo>
                  <a:pt x="4630788" y="2721365"/>
                  <a:pt x="4415944" y="2506568"/>
                  <a:pt x="4140754" y="2447425"/>
                </a:cubicBezTo>
                <a:close/>
                <a:moveTo>
                  <a:pt x="3833505" y="2447425"/>
                </a:moveTo>
                <a:cubicBezTo>
                  <a:pt x="3558315" y="2506568"/>
                  <a:pt x="3343471" y="2721365"/>
                  <a:pt x="3290196" y="2992271"/>
                </a:cubicBezTo>
                <a:cubicBezTo>
                  <a:pt x="3565386" y="2933128"/>
                  <a:pt x="3780229" y="2718331"/>
                  <a:pt x="3833505" y="2447425"/>
                </a:cubicBezTo>
                <a:close/>
                <a:moveTo>
                  <a:pt x="2448603" y="2447425"/>
                </a:moveTo>
                <a:cubicBezTo>
                  <a:pt x="2501879" y="2718331"/>
                  <a:pt x="2716722" y="2933128"/>
                  <a:pt x="2991912" y="2992271"/>
                </a:cubicBezTo>
                <a:cubicBezTo>
                  <a:pt x="2938637" y="2721365"/>
                  <a:pt x="2723793" y="2506568"/>
                  <a:pt x="2448603" y="2447425"/>
                </a:cubicBezTo>
                <a:close/>
                <a:moveTo>
                  <a:pt x="2141354" y="2447425"/>
                </a:moveTo>
                <a:cubicBezTo>
                  <a:pt x="1866164" y="2506568"/>
                  <a:pt x="1651320" y="2721365"/>
                  <a:pt x="1598045" y="2992271"/>
                </a:cubicBezTo>
                <a:cubicBezTo>
                  <a:pt x="1873235" y="2933128"/>
                  <a:pt x="2088078" y="2718331"/>
                  <a:pt x="2141354" y="2447425"/>
                </a:cubicBezTo>
                <a:close/>
                <a:moveTo>
                  <a:pt x="756452" y="2447425"/>
                </a:moveTo>
                <a:cubicBezTo>
                  <a:pt x="809728" y="2718331"/>
                  <a:pt x="1024571" y="2933128"/>
                  <a:pt x="1299761" y="2992271"/>
                </a:cubicBezTo>
                <a:cubicBezTo>
                  <a:pt x="1246486" y="2721365"/>
                  <a:pt x="1031642" y="2506568"/>
                  <a:pt x="756452" y="2447425"/>
                </a:cubicBezTo>
                <a:close/>
                <a:moveTo>
                  <a:pt x="12192000" y="2344615"/>
                </a:moveTo>
                <a:lnTo>
                  <a:pt x="12192000" y="2477663"/>
                </a:lnTo>
                <a:cubicBezTo>
                  <a:pt x="11966807" y="2562375"/>
                  <a:pt x="11797421" y="2755980"/>
                  <a:pt x="11750953" y="2992271"/>
                </a:cubicBezTo>
                <a:cubicBezTo>
                  <a:pt x="11935988" y="2952504"/>
                  <a:pt x="12093739" y="2842365"/>
                  <a:pt x="12192000" y="2691161"/>
                </a:cubicBezTo>
                <a:lnTo>
                  <a:pt x="12192000" y="2892735"/>
                </a:lnTo>
                <a:cubicBezTo>
                  <a:pt x="12071770" y="3011736"/>
                  <a:pt x="11914089" y="3094511"/>
                  <a:pt x="11737582" y="3123727"/>
                </a:cubicBezTo>
                <a:lnTo>
                  <a:pt x="11737466" y="3124875"/>
                </a:lnTo>
                <a:cubicBezTo>
                  <a:pt x="11732155" y="3125886"/>
                  <a:pt x="11726826" y="3126834"/>
                  <a:pt x="11721249" y="3126415"/>
                </a:cubicBezTo>
                <a:cubicBezTo>
                  <a:pt x="11690077" y="3131969"/>
                  <a:pt x="11658197" y="3134950"/>
                  <a:pt x="11625822" y="3135477"/>
                </a:cubicBezTo>
                <a:lnTo>
                  <a:pt x="11608704" y="3137103"/>
                </a:lnTo>
                <a:lnTo>
                  <a:pt x="11608678" y="3136608"/>
                </a:lnTo>
                <a:lnTo>
                  <a:pt x="11608179" y="3136641"/>
                </a:lnTo>
                <a:cubicBezTo>
                  <a:pt x="11607613" y="3132839"/>
                  <a:pt x="11607586" y="3129023"/>
                  <a:pt x="11607586" y="3125201"/>
                </a:cubicBezTo>
                <a:cubicBezTo>
                  <a:pt x="11607586" y="3119519"/>
                  <a:pt x="11607645" y="3113850"/>
                  <a:pt x="11608957" y="3108220"/>
                </a:cubicBezTo>
                <a:cubicBezTo>
                  <a:pt x="11608914" y="3076892"/>
                  <a:pt x="11611364" y="3046007"/>
                  <a:pt x="11616421" y="3015763"/>
                </a:cubicBezTo>
                <a:lnTo>
                  <a:pt x="11616961" y="3009073"/>
                </a:lnTo>
                <a:cubicBezTo>
                  <a:pt x="11617130" y="3009068"/>
                  <a:pt x="11617299" y="3009063"/>
                  <a:pt x="11617466" y="3009010"/>
                </a:cubicBezTo>
                <a:cubicBezTo>
                  <a:pt x="11662185" y="2695154"/>
                  <a:pt x="11889463" y="2438329"/>
                  <a:pt x="12192000" y="2344615"/>
                </a:cubicBezTo>
                <a:close/>
                <a:moveTo>
                  <a:pt x="10767111" y="2302594"/>
                </a:moveTo>
                <a:lnTo>
                  <a:pt x="10784198" y="2304217"/>
                </a:lnTo>
                <a:cubicBezTo>
                  <a:pt x="10816584" y="2304744"/>
                  <a:pt x="10848477" y="2307725"/>
                  <a:pt x="10879660" y="2313282"/>
                </a:cubicBezTo>
                <a:cubicBezTo>
                  <a:pt x="10885236" y="2312863"/>
                  <a:pt x="10890564" y="2313811"/>
                  <a:pt x="10895873" y="2314821"/>
                </a:cubicBezTo>
                <a:lnTo>
                  <a:pt x="10895990" y="2315969"/>
                </a:lnTo>
                <a:cubicBezTo>
                  <a:pt x="11254840" y="2375367"/>
                  <a:pt x="11535879" y="2656144"/>
                  <a:pt x="11586156" y="3009010"/>
                </a:cubicBezTo>
                <a:cubicBezTo>
                  <a:pt x="11586323" y="3009063"/>
                  <a:pt x="11586492" y="3009068"/>
                  <a:pt x="11586661" y="3009073"/>
                </a:cubicBezTo>
                <a:lnTo>
                  <a:pt x="11587201" y="3015763"/>
                </a:lnTo>
                <a:cubicBezTo>
                  <a:pt x="11592258" y="3046007"/>
                  <a:pt x="11594708" y="3076892"/>
                  <a:pt x="11594665" y="3108220"/>
                </a:cubicBezTo>
                <a:cubicBezTo>
                  <a:pt x="11595977" y="3113850"/>
                  <a:pt x="11596036" y="3119519"/>
                  <a:pt x="11596036" y="3125201"/>
                </a:cubicBezTo>
                <a:cubicBezTo>
                  <a:pt x="11596036" y="3129023"/>
                  <a:pt x="11596009" y="3132839"/>
                  <a:pt x="11595443" y="3136641"/>
                </a:cubicBezTo>
                <a:lnTo>
                  <a:pt x="11594944" y="3136608"/>
                </a:lnTo>
                <a:lnTo>
                  <a:pt x="11594918" y="3137103"/>
                </a:lnTo>
                <a:lnTo>
                  <a:pt x="11577800" y="3135477"/>
                </a:lnTo>
                <a:cubicBezTo>
                  <a:pt x="11545425" y="3134950"/>
                  <a:pt x="11513545" y="3131969"/>
                  <a:pt x="11482373" y="3126415"/>
                </a:cubicBezTo>
                <a:cubicBezTo>
                  <a:pt x="11476796" y="3126834"/>
                  <a:pt x="11471467" y="3125886"/>
                  <a:pt x="11466156" y="3124875"/>
                </a:cubicBezTo>
                <a:lnTo>
                  <a:pt x="11466040" y="3123727"/>
                </a:lnTo>
                <a:cubicBezTo>
                  <a:pt x="11107189" y="3064328"/>
                  <a:pt x="10826150" y="2783551"/>
                  <a:pt x="10775875" y="2430686"/>
                </a:cubicBezTo>
                <a:cubicBezTo>
                  <a:pt x="10775707" y="2430633"/>
                  <a:pt x="10775539" y="2430628"/>
                  <a:pt x="10775369" y="2430623"/>
                </a:cubicBezTo>
                <a:lnTo>
                  <a:pt x="10774831" y="2423947"/>
                </a:lnTo>
                <a:cubicBezTo>
                  <a:pt x="10769772" y="2393697"/>
                  <a:pt x="10767321" y="2362806"/>
                  <a:pt x="10767364" y="2331471"/>
                </a:cubicBezTo>
                <a:cubicBezTo>
                  <a:pt x="10766052" y="2325843"/>
                  <a:pt x="10765993" y="2320176"/>
                  <a:pt x="10765993" y="2314495"/>
                </a:cubicBezTo>
                <a:lnTo>
                  <a:pt x="10766587" y="2303055"/>
                </a:lnTo>
                <a:lnTo>
                  <a:pt x="10767085" y="2303088"/>
                </a:lnTo>
                <a:close/>
                <a:moveTo>
                  <a:pt x="10744358" y="2302594"/>
                </a:moveTo>
                <a:lnTo>
                  <a:pt x="10744384" y="2303088"/>
                </a:lnTo>
                <a:lnTo>
                  <a:pt x="10744882" y="2303055"/>
                </a:lnTo>
                <a:lnTo>
                  <a:pt x="10745476" y="2314495"/>
                </a:lnTo>
                <a:cubicBezTo>
                  <a:pt x="10745476" y="2320176"/>
                  <a:pt x="10745417" y="2325843"/>
                  <a:pt x="10744105" y="2331471"/>
                </a:cubicBezTo>
                <a:cubicBezTo>
                  <a:pt x="10744148" y="2362806"/>
                  <a:pt x="10741697" y="2393697"/>
                  <a:pt x="10736638" y="2423947"/>
                </a:cubicBezTo>
                <a:lnTo>
                  <a:pt x="10736100" y="2430623"/>
                </a:lnTo>
                <a:cubicBezTo>
                  <a:pt x="10735930" y="2430628"/>
                  <a:pt x="10735762" y="2430633"/>
                  <a:pt x="10735594" y="2430686"/>
                </a:cubicBezTo>
                <a:cubicBezTo>
                  <a:pt x="10685319" y="2783551"/>
                  <a:pt x="10404280" y="3064328"/>
                  <a:pt x="10045429" y="3123727"/>
                </a:cubicBezTo>
                <a:lnTo>
                  <a:pt x="10045313" y="3124875"/>
                </a:lnTo>
                <a:cubicBezTo>
                  <a:pt x="10040002" y="3125886"/>
                  <a:pt x="10034673" y="3126834"/>
                  <a:pt x="10029096" y="3126415"/>
                </a:cubicBezTo>
                <a:cubicBezTo>
                  <a:pt x="9997924" y="3131969"/>
                  <a:pt x="9966044" y="3134950"/>
                  <a:pt x="9933669" y="3135477"/>
                </a:cubicBezTo>
                <a:lnTo>
                  <a:pt x="9916551" y="3137103"/>
                </a:lnTo>
                <a:lnTo>
                  <a:pt x="9916525" y="3136608"/>
                </a:lnTo>
                <a:lnTo>
                  <a:pt x="9916026" y="3136641"/>
                </a:lnTo>
                <a:cubicBezTo>
                  <a:pt x="9915460" y="3132839"/>
                  <a:pt x="9915433" y="3129023"/>
                  <a:pt x="9915433" y="3125201"/>
                </a:cubicBezTo>
                <a:cubicBezTo>
                  <a:pt x="9915433" y="3119519"/>
                  <a:pt x="9915492" y="3113850"/>
                  <a:pt x="9916804" y="3108220"/>
                </a:cubicBezTo>
                <a:cubicBezTo>
                  <a:pt x="9916761" y="3076892"/>
                  <a:pt x="9919211" y="3046007"/>
                  <a:pt x="9924268" y="3015763"/>
                </a:cubicBezTo>
                <a:lnTo>
                  <a:pt x="9924808" y="3009073"/>
                </a:lnTo>
                <a:cubicBezTo>
                  <a:pt x="9924977" y="3009068"/>
                  <a:pt x="9925146" y="3009063"/>
                  <a:pt x="9925314" y="3009010"/>
                </a:cubicBezTo>
                <a:cubicBezTo>
                  <a:pt x="9975590" y="2656144"/>
                  <a:pt x="10256629" y="2375367"/>
                  <a:pt x="10615479" y="2315969"/>
                </a:cubicBezTo>
                <a:lnTo>
                  <a:pt x="10615596" y="2314821"/>
                </a:lnTo>
                <a:cubicBezTo>
                  <a:pt x="10620905" y="2313811"/>
                  <a:pt x="10626233" y="2312863"/>
                  <a:pt x="10631809" y="2313282"/>
                </a:cubicBezTo>
                <a:cubicBezTo>
                  <a:pt x="10662992" y="2307725"/>
                  <a:pt x="10694885" y="2304744"/>
                  <a:pt x="10727271" y="2304217"/>
                </a:cubicBezTo>
                <a:close/>
                <a:moveTo>
                  <a:pt x="9074958" y="2302594"/>
                </a:moveTo>
                <a:lnTo>
                  <a:pt x="9092045" y="2304217"/>
                </a:lnTo>
                <a:cubicBezTo>
                  <a:pt x="9124431" y="2304744"/>
                  <a:pt x="9156324" y="2307725"/>
                  <a:pt x="9187507" y="2313282"/>
                </a:cubicBezTo>
                <a:cubicBezTo>
                  <a:pt x="9193083" y="2312863"/>
                  <a:pt x="9198411" y="2313811"/>
                  <a:pt x="9203720" y="2314821"/>
                </a:cubicBezTo>
                <a:lnTo>
                  <a:pt x="9203837" y="2315969"/>
                </a:lnTo>
                <a:cubicBezTo>
                  <a:pt x="9562687" y="2375367"/>
                  <a:pt x="9843726" y="2656144"/>
                  <a:pt x="9894002" y="3009010"/>
                </a:cubicBezTo>
                <a:cubicBezTo>
                  <a:pt x="9894170" y="3009063"/>
                  <a:pt x="9894339" y="3009068"/>
                  <a:pt x="9894508" y="3009073"/>
                </a:cubicBezTo>
                <a:lnTo>
                  <a:pt x="9895048" y="3015763"/>
                </a:lnTo>
                <a:cubicBezTo>
                  <a:pt x="9900105" y="3046007"/>
                  <a:pt x="9902555" y="3076892"/>
                  <a:pt x="9902512" y="3108220"/>
                </a:cubicBezTo>
                <a:cubicBezTo>
                  <a:pt x="9903824" y="3113850"/>
                  <a:pt x="9903883" y="3119519"/>
                  <a:pt x="9903883" y="3125201"/>
                </a:cubicBezTo>
                <a:cubicBezTo>
                  <a:pt x="9903883" y="3129023"/>
                  <a:pt x="9903856" y="3132839"/>
                  <a:pt x="9903290" y="3136641"/>
                </a:cubicBezTo>
                <a:lnTo>
                  <a:pt x="9902791" y="3136608"/>
                </a:lnTo>
                <a:lnTo>
                  <a:pt x="9902765" y="3137103"/>
                </a:lnTo>
                <a:lnTo>
                  <a:pt x="9885647" y="3135477"/>
                </a:lnTo>
                <a:cubicBezTo>
                  <a:pt x="9853272" y="3134950"/>
                  <a:pt x="9821392" y="3131969"/>
                  <a:pt x="9790220" y="3126415"/>
                </a:cubicBezTo>
                <a:cubicBezTo>
                  <a:pt x="9784643" y="3126834"/>
                  <a:pt x="9779314" y="3125886"/>
                  <a:pt x="9774003" y="3124875"/>
                </a:cubicBezTo>
                <a:lnTo>
                  <a:pt x="9773887" y="3123727"/>
                </a:lnTo>
                <a:cubicBezTo>
                  <a:pt x="9415036" y="3064328"/>
                  <a:pt x="9133997" y="2783551"/>
                  <a:pt x="9083722" y="2430686"/>
                </a:cubicBezTo>
                <a:cubicBezTo>
                  <a:pt x="9083554" y="2430633"/>
                  <a:pt x="9083386" y="2430628"/>
                  <a:pt x="9083216" y="2430623"/>
                </a:cubicBezTo>
                <a:lnTo>
                  <a:pt x="9082678" y="2423947"/>
                </a:lnTo>
                <a:cubicBezTo>
                  <a:pt x="9077619" y="2393697"/>
                  <a:pt x="9075168" y="2362806"/>
                  <a:pt x="9075211" y="2331471"/>
                </a:cubicBezTo>
                <a:cubicBezTo>
                  <a:pt x="9073899" y="2325843"/>
                  <a:pt x="9073840" y="2320176"/>
                  <a:pt x="9073840" y="2314495"/>
                </a:cubicBezTo>
                <a:lnTo>
                  <a:pt x="9074434" y="2303055"/>
                </a:lnTo>
                <a:lnTo>
                  <a:pt x="9074932" y="2303088"/>
                </a:lnTo>
                <a:close/>
                <a:moveTo>
                  <a:pt x="9052207" y="2302594"/>
                </a:moveTo>
                <a:lnTo>
                  <a:pt x="9052233" y="2303088"/>
                </a:lnTo>
                <a:lnTo>
                  <a:pt x="9052731" y="2303055"/>
                </a:lnTo>
                <a:lnTo>
                  <a:pt x="9053325" y="2314495"/>
                </a:lnTo>
                <a:cubicBezTo>
                  <a:pt x="9053325" y="2320176"/>
                  <a:pt x="9053266" y="2325843"/>
                  <a:pt x="9051954" y="2331471"/>
                </a:cubicBezTo>
                <a:cubicBezTo>
                  <a:pt x="9051997" y="2362806"/>
                  <a:pt x="9049546" y="2393697"/>
                  <a:pt x="9044487" y="2423947"/>
                </a:cubicBezTo>
                <a:lnTo>
                  <a:pt x="9043949" y="2430623"/>
                </a:lnTo>
                <a:cubicBezTo>
                  <a:pt x="9043779" y="2430628"/>
                  <a:pt x="9043611" y="2430633"/>
                  <a:pt x="9043443" y="2430686"/>
                </a:cubicBezTo>
                <a:cubicBezTo>
                  <a:pt x="8993168" y="2783551"/>
                  <a:pt x="8712129" y="3064328"/>
                  <a:pt x="8353278" y="3123727"/>
                </a:cubicBezTo>
                <a:lnTo>
                  <a:pt x="8353162" y="3124875"/>
                </a:lnTo>
                <a:cubicBezTo>
                  <a:pt x="8347851" y="3125886"/>
                  <a:pt x="8342522" y="3126834"/>
                  <a:pt x="8336945" y="3126415"/>
                </a:cubicBezTo>
                <a:cubicBezTo>
                  <a:pt x="8305773" y="3131969"/>
                  <a:pt x="8273893" y="3134950"/>
                  <a:pt x="8241519" y="3135477"/>
                </a:cubicBezTo>
                <a:lnTo>
                  <a:pt x="8224400" y="3137103"/>
                </a:lnTo>
                <a:lnTo>
                  <a:pt x="8224374" y="3136608"/>
                </a:lnTo>
                <a:lnTo>
                  <a:pt x="8223875" y="3136641"/>
                </a:lnTo>
                <a:cubicBezTo>
                  <a:pt x="8223309" y="3132839"/>
                  <a:pt x="8223282" y="3129023"/>
                  <a:pt x="8223282" y="3125201"/>
                </a:cubicBezTo>
                <a:cubicBezTo>
                  <a:pt x="8223282" y="3119519"/>
                  <a:pt x="8223341" y="3113850"/>
                  <a:pt x="8224653" y="3108220"/>
                </a:cubicBezTo>
                <a:cubicBezTo>
                  <a:pt x="8224611" y="3076892"/>
                  <a:pt x="8227060" y="3046007"/>
                  <a:pt x="8232117" y="3015763"/>
                </a:cubicBezTo>
                <a:lnTo>
                  <a:pt x="8232657" y="3009073"/>
                </a:lnTo>
                <a:cubicBezTo>
                  <a:pt x="8232826" y="3009068"/>
                  <a:pt x="8232995" y="3009063"/>
                  <a:pt x="8233163" y="3009010"/>
                </a:cubicBezTo>
                <a:cubicBezTo>
                  <a:pt x="8283439" y="2656144"/>
                  <a:pt x="8564478" y="2375367"/>
                  <a:pt x="8923328" y="2315969"/>
                </a:cubicBezTo>
                <a:lnTo>
                  <a:pt x="8923445" y="2314821"/>
                </a:lnTo>
                <a:cubicBezTo>
                  <a:pt x="8928754" y="2313811"/>
                  <a:pt x="8934082" y="2312863"/>
                  <a:pt x="8939658" y="2313282"/>
                </a:cubicBezTo>
                <a:cubicBezTo>
                  <a:pt x="8970841" y="2307725"/>
                  <a:pt x="9002734" y="2304744"/>
                  <a:pt x="9035120" y="2304217"/>
                </a:cubicBezTo>
                <a:close/>
                <a:moveTo>
                  <a:pt x="7382807" y="2302594"/>
                </a:moveTo>
                <a:lnTo>
                  <a:pt x="7399895" y="2304217"/>
                </a:lnTo>
                <a:cubicBezTo>
                  <a:pt x="7432280" y="2304744"/>
                  <a:pt x="7464173" y="2307725"/>
                  <a:pt x="7495356" y="2313282"/>
                </a:cubicBezTo>
                <a:cubicBezTo>
                  <a:pt x="7500932" y="2312863"/>
                  <a:pt x="7506260" y="2313811"/>
                  <a:pt x="7511569" y="2314821"/>
                </a:cubicBezTo>
                <a:lnTo>
                  <a:pt x="7511686" y="2315969"/>
                </a:lnTo>
                <a:cubicBezTo>
                  <a:pt x="7870536" y="2375367"/>
                  <a:pt x="8151575" y="2656144"/>
                  <a:pt x="8201852" y="3009010"/>
                </a:cubicBezTo>
                <a:cubicBezTo>
                  <a:pt x="8202019" y="3009063"/>
                  <a:pt x="8202189" y="3009068"/>
                  <a:pt x="8202357" y="3009073"/>
                </a:cubicBezTo>
                <a:lnTo>
                  <a:pt x="8202898" y="3015763"/>
                </a:lnTo>
                <a:cubicBezTo>
                  <a:pt x="8207954" y="3046007"/>
                  <a:pt x="8210404" y="3076892"/>
                  <a:pt x="8210362" y="3108220"/>
                </a:cubicBezTo>
                <a:cubicBezTo>
                  <a:pt x="8211674" y="3113850"/>
                  <a:pt x="8211732" y="3119519"/>
                  <a:pt x="8211732" y="3125201"/>
                </a:cubicBezTo>
                <a:cubicBezTo>
                  <a:pt x="8211732" y="3129023"/>
                  <a:pt x="8211705" y="3132839"/>
                  <a:pt x="8211139" y="3136641"/>
                </a:cubicBezTo>
                <a:lnTo>
                  <a:pt x="8210640" y="3136608"/>
                </a:lnTo>
                <a:lnTo>
                  <a:pt x="8210614" y="3137103"/>
                </a:lnTo>
                <a:lnTo>
                  <a:pt x="8193496" y="3135477"/>
                </a:lnTo>
                <a:cubicBezTo>
                  <a:pt x="8161122" y="3134950"/>
                  <a:pt x="8129241" y="3131969"/>
                  <a:pt x="8098069" y="3126415"/>
                </a:cubicBezTo>
                <a:cubicBezTo>
                  <a:pt x="8092492" y="3126834"/>
                  <a:pt x="8087163" y="3125886"/>
                  <a:pt x="8081853" y="3124875"/>
                </a:cubicBezTo>
                <a:lnTo>
                  <a:pt x="8081737" y="3123727"/>
                </a:lnTo>
                <a:cubicBezTo>
                  <a:pt x="7722885" y="3064328"/>
                  <a:pt x="7441846" y="2783551"/>
                  <a:pt x="7391571" y="2430686"/>
                </a:cubicBezTo>
                <a:cubicBezTo>
                  <a:pt x="7391403" y="2430633"/>
                  <a:pt x="7391235" y="2430628"/>
                  <a:pt x="7391065" y="2430623"/>
                </a:cubicBezTo>
                <a:lnTo>
                  <a:pt x="7390527" y="2423947"/>
                </a:lnTo>
                <a:cubicBezTo>
                  <a:pt x="7385468" y="2393697"/>
                  <a:pt x="7383018" y="2362806"/>
                  <a:pt x="7383060" y="2331471"/>
                </a:cubicBezTo>
                <a:cubicBezTo>
                  <a:pt x="7381748" y="2325843"/>
                  <a:pt x="7381689" y="2320176"/>
                  <a:pt x="7381689" y="2314495"/>
                </a:cubicBezTo>
                <a:lnTo>
                  <a:pt x="7382283" y="2303055"/>
                </a:lnTo>
                <a:lnTo>
                  <a:pt x="7382781" y="2303088"/>
                </a:lnTo>
                <a:close/>
                <a:moveTo>
                  <a:pt x="7360056" y="2302594"/>
                </a:moveTo>
                <a:lnTo>
                  <a:pt x="7360082" y="2303088"/>
                </a:lnTo>
                <a:lnTo>
                  <a:pt x="7360580" y="2303055"/>
                </a:lnTo>
                <a:lnTo>
                  <a:pt x="7361174" y="2314495"/>
                </a:lnTo>
                <a:cubicBezTo>
                  <a:pt x="7361174" y="2320176"/>
                  <a:pt x="7361116" y="2325843"/>
                  <a:pt x="7359804" y="2331471"/>
                </a:cubicBezTo>
                <a:cubicBezTo>
                  <a:pt x="7359846" y="2362806"/>
                  <a:pt x="7357395" y="2393697"/>
                  <a:pt x="7352337" y="2423947"/>
                </a:cubicBezTo>
                <a:lnTo>
                  <a:pt x="7351798" y="2430623"/>
                </a:lnTo>
                <a:cubicBezTo>
                  <a:pt x="7351629" y="2430628"/>
                  <a:pt x="7351460" y="2430633"/>
                  <a:pt x="7351293" y="2430686"/>
                </a:cubicBezTo>
                <a:cubicBezTo>
                  <a:pt x="7301017" y="2783551"/>
                  <a:pt x="7019978" y="3064328"/>
                  <a:pt x="6661127" y="3123727"/>
                </a:cubicBezTo>
                <a:lnTo>
                  <a:pt x="6661011" y="3124875"/>
                </a:lnTo>
                <a:cubicBezTo>
                  <a:pt x="6655700" y="3125886"/>
                  <a:pt x="6650371" y="3126834"/>
                  <a:pt x="6644794" y="3126415"/>
                </a:cubicBezTo>
                <a:cubicBezTo>
                  <a:pt x="6613622" y="3131969"/>
                  <a:pt x="6581742" y="3134950"/>
                  <a:pt x="6549368" y="3135477"/>
                </a:cubicBezTo>
                <a:lnTo>
                  <a:pt x="6532249" y="3137103"/>
                </a:lnTo>
                <a:lnTo>
                  <a:pt x="6532223" y="3136608"/>
                </a:lnTo>
                <a:lnTo>
                  <a:pt x="6531724" y="3136641"/>
                </a:lnTo>
                <a:cubicBezTo>
                  <a:pt x="6531158" y="3132839"/>
                  <a:pt x="6531131" y="3129023"/>
                  <a:pt x="6531131" y="3125201"/>
                </a:cubicBezTo>
                <a:cubicBezTo>
                  <a:pt x="6531131" y="3119519"/>
                  <a:pt x="6531190" y="3113850"/>
                  <a:pt x="6532502" y="3108220"/>
                </a:cubicBezTo>
                <a:cubicBezTo>
                  <a:pt x="6532460" y="3076892"/>
                  <a:pt x="6534909" y="3046007"/>
                  <a:pt x="6539966" y="3015763"/>
                </a:cubicBezTo>
                <a:lnTo>
                  <a:pt x="6540506" y="3009073"/>
                </a:lnTo>
                <a:cubicBezTo>
                  <a:pt x="6540675" y="3009068"/>
                  <a:pt x="6540844" y="3009063"/>
                  <a:pt x="6541012" y="3009010"/>
                </a:cubicBezTo>
                <a:cubicBezTo>
                  <a:pt x="6591288" y="2656144"/>
                  <a:pt x="6872327" y="2375367"/>
                  <a:pt x="7231178" y="2315969"/>
                </a:cubicBezTo>
                <a:lnTo>
                  <a:pt x="7231295" y="2314821"/>
                </a:lnTo>
                <a:cubicBezTo>
                  <a:pt x="7236603" y="2313811"/>
                  <a:pt x="7241931" y="2312863"/>
                  <a:pt x="7247507" y="2313282"/>
                </a:cubicBezTo>
                <a:cubicBezTo>
                  <a:pt x="7278691" y="2307725"/>
                  <a:pt x="7310583" y="2304744"/>
                  <a:pt x="7342969" y="2304217"/>
                </a:cubicBezTo>
                <a:close/>
                <a:moveTo>
                  <a:pt x="5690656" y="2302594"/>
                </a:moveTo>
                <a:lnTo>
                  <a:pt x="5707743" y="2304217"/>
                </a:lnTo>
                <a:cubicBezTo>
                  <a:pt x="5740129" y="2304744"/>
                  <a:pt x="5772021" y="2307725"/>
                  <a:pt x="5803205" y="2313282"/>
                </a:cubicBezTo>
                <a:cubicBezTo>
                  <a:pt x="5808781" y="2312863"/>
                  <a:pt x="5814109" y="2313811"/>
                  <a:pt x="5819417" y="2314821"/>
                </a:cubicBezTo>
                <a:lnTo>
                  <a:pt x="5819534" y="2315969"/>
                </a:lnTo>
                <a:cubicBezTo>
                  <a:pt x="6178385" y="2375367"/>
                  <a:pt x="6459424" y="2656144"/>
                  <a:pt x="6509700" y="3009010"/>
                </a:cubicBezTo>
                <a:cubicBezTo>
                  <a:pt x="6509868" y="3009063"/>
                  <a:pt x="6510037" y="3009068"/>
                  <a:pt x="6510206" y="3009073"/>
                </a:cubicBezTo>
                <a:lnTo>
                  <a:pt x="6510746" y="3015763"/>
                </a:lnTo>
                <a:cubicBezTo>
                  <a:pt x="6515803" y="3046007"/>
                  <a:pt x="6518252" y="3076892"/>
                  <a:pt x="6518210" y="3108220"/>
                </a:cubicBezTo>
                <a:cubicBezTo>
                  <a:pt x="6519522" y="3113850"/>
                  <a:pt x="6519581" y="3119519"/>
                  <a:pt x="6519581" y="3125201"/>
                </a:cubicBezTo>
                <a:cubicBezTo>
                  <a:pt x="6519581" y="3129023"/>
                  <a:pt x="6519554" y="3132839"/>
                  <a:pt x="6518988" y="3136641"/>
                </a:cubicBezTo>
                <a:lnTo>
                  <a:pt x="6518489" y="3136608"/>
                </a:lnTo>
                <a:lnTo>
                  <a:pt x="6518463" y="3137103"/>
                </a:lnTo>
                <a:lnTo>
                  <a:pt x="6501344" y="3135477"/>
                </a:lnTo>
                <a:cubicBezTo>
                  <a:pt x="6468970" y="3134950"/>
                  <a:pt x="6437090" y="3131969"/>
                  <a:pt x="6405918" y="3126415"/>
                </a:cubicBezTo>
                <a:cubicBezTo>
                  <a:pt x="6400341" y="3126834"/>
                  <a:pt x="6395012" y="3125886"/>
                  <a:pt x="6389701" y="3124875"/>
                </a:cubicBezTo>
                <a:lnTo>
                  <a:pt x="6389585" y="3123727"/>
                </a:lnTo>
                <a:cubicBezTo>
                  <a:pt x="6030734" y="3064328"/>
                  <a:pt x="5749695" y="2783551"/>
                  <a:pt x="5699419" y="2430686"/>
                </a:cubicBezTo>
                <a:cubicBezTo>
                  <a:pt x="5699252" y="2430633"/>
                  <a:pt x="5699083" y="2430628"/>
                  <a:pt x="5698914" y="2430623"/>
                </a:cubicBezTo>
                <a:lnTo>
                  <a:pt x="5698375" y="2423947"/>
                </a:lnTo>
                <a:cubicBezTo>
                  <a:pt x="5693317" y="2393697"/>
                  <a:pt x="5690866" y="2362806"/>
                  <a:pt x="5690908" y="2331471"/>
                </a:cubicBezTo>
                <a:cubicBezTo>
                  <a:pt x="5689596" y="2325843"/>
                  <a:pt x="5689538" y="2320176"/>
                  <a:pt x="5689538" y="2314495"/>
                </a:cubicBezTo>
                <a:lnTo>
                  <a:pt x="5690132" y="2303055"/>
                </a:lnTo>
                <a:lnTo>
                  <a:pt x="5690630" y="2303088"/>
                </a:lnTo>
                <a:close/>
                <a:moveTo>
                  <a:pt x="5667905" y="2302594"/>
                </a:moveTo>
                <a:lnTo>
                  <a:pt x="5667931" y="2303088"/>
                </a:lnTo>
                <a:lnTo>
                  <a:pt x="5668429" y="2303055"/>
                </a:lnTo>
                <a:lnTo>
                  <a:pt x="5669023" y="2314495"/>
                </a:lnTo>
                <a:cubicBezTo>
                  <a:pt x="5669023" y="2320176"/>
                  <a:pt x="5668964" y="2325843"/>
                  <a:pt x="5667652" y="2331471"/>
                </a:cubicBezTo>
                <a:cubicBezTo>
                  <a:pt x="5667694" y="2362806"/>
                  <a:pt x="5665244" y="2393697"/>
                  <a:pt x="5660185" y="2423947"/>
                </a:cubicBezTo>
                <a:lnTo>
                  <a:pt x="5659647" y="2430623"/>
                </a:lnTo>
                <a:cubicBezTo>
                  <a:pt x="5659477" y="2430628"/>
                  <a:pt x="5659309" y="2430633"/>
                  <a:pt x="5659141" y="2430686"/>
                </a:cubicBezTo>
                <a:cubicBezTo>
                  <a:pt x="5608866" y="2783551"/>
                  <a:pt x="5327827" y="3064328"/>
                  <a:pt x="4968975" y="3123727"/>
                </a:cubicBezTo>
                <a:lnTo>
                  <a:pt x="4968859" y="3124875"/>
                </a:lnTo>
                <a:cubicBezTo>
                  <a:pt x="4963549" y="3125886"/>
                  <a:pt x="4958220" y="3126834"/>
                  <a:pt x="4952643" y="3126415"/>
                </a:cubicBezTo>
                <a:cubicBezTo>
                  <a:pt x="4921471" y="3131969"/>
                  <a:pt x="4889590" y="3134950"/>
                  <a:pt x="4857216" y="3135477"/>
                </a:cubicBezTo>
                <a:lnTo>
                  <a:pt x="4840098" y="3137103"/>
                </a:lnTo>
                <a:lnTo>
                  <a:pt x="4840072" y="3136608"/>
                </a:lnTo>
                <a:lnTo>
                  <a:pt x="4839573" y="3136641"/>
                </a:lnTo>
                <a:cubicBezTo>
                  <a:pt x="4839007" y="3132839"/>
                  <a:pt x="4838980" y="3129023"/>
                  <a:pt x="4838980" y="3125201"/>
                </a:cubicBezTo>
                <a:cubicBezTo>
                  <a:pt x="4838980" y="3119519"/>
                  <a:pt x="4839038" y="3113850"/>
                  <a:pt x="4840350" y="3108220"/>
                </a:cubicBezTo>
                <a:cubicBezTo>
                  <a:pt x="4840308" y="3076892"/>
                  <a:pt x="4842758" y="3046007"/>
                  <a:pt x="4847814" y="3015763"/>
                </a:cubicBezTo>
                <a:lnTo>
                  <a:pt x="4848355" y="3009073"/>
                </a:lnTo>
                <a:cubicBezTo>
                  <a:pt x="4848523" y="3009068"/>
                  <a:pt x="4848693" y="3009063"/>
                  <a:pt x="4848860" y="3009010"/>
                </a:cubicBezTo>
                <a:cubicBezTo>
                  <a:pt x="4899137" y="2656144"/>
                  <a:pt x="5180176" y="2375367"/>
                  <a:pt x="5539026" y="2315969"/>
                </a:cubicBezTo>
                <a:lnTo>
                  <a:pt x="5539143" y="2314821"/>
                </a:lnTo>
                <a:cubicBezTo>
                  <a:pt x="5544452" y="2313811"/>
                  <a:pt x="5549780" y="2312863"/>
                  <a:pt x="5555356" y="2313282"/>
                </a:cubicBezTo>
                <a:cubicBezTo>
                  <a:pt x="5586539" y="2307725"/>
                  <a:pt x="5618432" y="2304744"/>
                  <a:pt x="5650817" y="2304217"/>
                </a:cubicBezTo>
                <a:close/>
                <a:moveTo>
                  <a:pt x="3998505" y="2302594"/>
                </a:moveTo>
                <a:lnTo>
                  <a:pt x="4015592" y="2304217"/>
                </a:lnTo>
                <a:cubicBezTo>
                  <a:pt x="4047978" y="2304744"/>
                  <a:pt x="4079870" y="2307725"/>
                  <a:pt x="4111054" y="2313282"/>
                </a:cubicBezTo>
                <a:cubicBezTo>
                  <a:pt x="4116630" y="2312863"/>
                  <a:pt x="4121958" y="2313811"/>
                  <a:pt x="4127266" y="2314821"/>
                </a:cubicBezTo>
                <a:lnTo>
                  <a:pt x="4127384" y="2315969"/>
                </a:lnTo>
                <a:cubicBezTo>
                  <a:pt x="4486234" y="2375367"/>
                  <a:pt x="4767273" y="2656144"/>
                  <a:pt x="4817549" y="3009010"/>
                </a:cubicBezTo>
                <a:cubicBezTo>
                  <a:pt x="4817717" y="3009063"/>
                  <a:pt x="4817886" y="3009068"/>
                  <a:pt x="4818055" y="3009073"/>
                </a:cubicBezTo>
                <a:lnTo>
                  <a:pt x="4818595" y="3015763"/>
                </a:lnTo>
                <a:cubicBezTo>
                  <a:pt x="4823652" y="3046007"/>
                  <a:pt x="4826101" y="3076892"/>
                  <a:pt x="4826059" y="3108220"/>
                </a:cubicBezTo>
                <a:cubicBezTo>
                  <a:pt x="4827371" y="3113850"/>
                  <a:pt x="4827430" y="3119519"/>
                  <a:pt x="4827430" y="3125201"/>
                </a:cubicBezTo>
                <a:cubicBezTo>
                  <a:pt x="4827430" y="3129023"/>
                  <a:pt x="4827403" y="3132839"/>
                  <a:pt x="4826837" y="3136641"/>
                </a:cubicBezTo>
                <a:lnTo>
                  <a:pt x="4826338" y="3136608"/>
                </a:lnTo>
                <a:lnTo>
                  <a:pt x="4826312" y="3137103"/>
                </a:lnTo>
                <a:lnTo>
                  <a:pt x="4809193" y="3135477"/>
                </a:lnTo>
                <a:cubicBezTo>
                  <a:pt x="4776819" y="3134950"/>
                  <a:pt x="4744939" y="3131969"/>
                  <a:pt x="4713767" y="3126415"/>
                </a:cubicBezTo>
                <a:cubicBezTo>
                  <a:pt x="4708190" y="3126834"/>
                  <a:pt x="4702861" y="3125886"/>
                  <a:pt x="4697550" y="3124875"/>
                </a:cubicBezTo>
                <a:lnTo>
                  <a:pt x="4697434" y="3123727"/>
                </a:lnTo>
                <a:cubicBezTo>
                  <a:pt x="4338583" y="3064328"/>
                  <a:pt x="4057544" y="2783551"/>
                  <a:pt x="4007268" y="2430686"/>
                </a:cubicBezTo>
                <a:cubicBezTo>
                  <a:pt x="4007101" y="2430633"/>
                  <a:pt x="4006932" y="2430628"/>
                  <a:pt x="4006763" y="2430623"/>
                </a:cubicBezTo>
                <a:lnTo>
                  <a:pt x="4006225" y="2423947"/>
                </a:lnTo>
                <a:cubicBezTo>
                  <a:pt x="4001166" y="2393697"/>
                  <a:pt x="3998715" y="2362806"/>
                  <a:pt x="3998757" y="2331471"/>
                </a:cubicBezTo>
                <a:cubicBezTo>
                  <a:pt x="3997445" y="2325843"/>
                  <a:pt x="3997387" y="2320176"/>
                  <a:pt x="3997387" y="2314495"/>
                </a:cubicBezTo>
                <a:lnTo>
                  <a:pt x="3997981" y="2303055"/>
                </a:lnTo>
                <a:lnTo>
                  <a:pt x="3998479" y="2303088"/>
                </a:lnTo>
                <a:close/>
                <a:moveTo>
                  <a:pt x="3975754" y="2302594"/>
                </a:moveTo>
                <a:lnTo>
                  <a:pt x="3975780" y="2303088"/>
                </a:lnTo>
                <a:lnTo>
                  <a:pt x="3976278" y="2303055"/>
                </a:lnTo>
                <a:lnTo>
                  <a:pt x="3976872" y="2314495"/>
                </a:lnTo>
                <a:cubicBezTo>
                  <a:pt x="3976872" y="2320176"/>
                  <a:pt x="3976813" y="2325843"/>
                  <a:pt x="3975501" y="2331471"/>
                </a:cubicBezTo>
                <a:cubicBezTo>
                  <a:pt x="3975543" y="2362806"/>
                  <a:pt x="3973093" y="2393697"/>
                  <a:pt x="3968034" y="2423947"/>
                </a:cubicBezTo>
                <a:lnTo>
                  <a:pt x="3967496" y="2430623"/>
                </a:lnTo>
                <a:cubicBezTo>
                  <a:pt x="3967326" y="2430628"/>
                  <a:pt x="3967158" y="2430633"/>
                  <a:pt x="3966990" y="2430686"/>
                </a:cubicBezTo>
                <a:cubicBezTo>
                  <a:pt x="3916715" y="2783551"/>
                  <a:pt x="3635676" y="3064328"/>
                  <a:pt x="3276825" y="3123727"/>
                </a:cubicBezTo>
                <a:lnTo>
                  <a:pt x="3276708" y="3124875"/>
                </a:lnTo>
                <a:cubicBezTo>
                  <a:pt x="3271398" y="3125886"/>
                  <a:pt x="3266069" y="3126834"/>
                  <a:pt x="3260492" y="3126415"/>
                </a:cubicBezTo>
                <a:cubicBezTo>
                  <a:pt x="3229320" y="3131969"/>
                  <a:pt x="3197440" y="3134950"/>
                  <a:pt x="3165065" y="3135477"/>
                </a:cubicBezTo>
                <a:lnTo>
                  <a:pt x="3147947" y="3137103"/>
                </a:lnTo>
                <a:lnTo>
                  <a:pt x="3147921" y="3136608"/>
                </a:lnTo>
                <a:lnTo>
                  <a:pt x="3147422" y="3136641"/>
                </a:lnTo>
                <a:cubicBezTo>
                  <a:pt x="3146856" y="3132839"/>
                  <a:pt x="3146829" y="3129023"/>
                  <a:pt x="3146829" y="3125201"/>
                </a:cubicBezTo>
                <a:cubicBezTo>
                  <a:pt x="3146829" y="3119519"/>
                  <a:pt x="3146887" y="3113850"/>
                  <a:pt x="3148199" y="3108220"/>
                </a:cubicBezTo>
                <a:cubicBezTo>
                  <a:pt x="3148157" y="3076892"/>
                  <a:pt x="3150607" y="3046007"/>
                  <a:pt x="3155663" y="3015763"/>
                </a:cubicBezTo>
                <a:lnTo>
                  <a:pt x="3156204" y="3009073"/>
                </a:lnTo>
                <a:cubicBezTo>
                  <a:pt x="3156372" y="3009068"/>
                  <a:pt x="3156542" y="3009063"/>
                  <a:pt x="3156709" y="3009010"/>
                </a:cubicBezTo>
                <a:cubicBezTo>
                  <a:pt x="3206986" y="2656144"/>
                  <a:pt x="3488025" y="2375367"/>
                  <a:pt x="3846875" y="2315969"/>
                </a:cubicBezTo>
                <a:lnTo>
                  <a:pt x="3846992" y="2314821"/>
                </a:lnTo>
                <a:cubicBezTo>
                  <a:pt x="3852301" y="2313811"/>
                  <a:pt x="3857629" y="2312863"/>
                  <a:pt x="3863205" y="2313282"/>
                </a:cubicBezTo>
                <a:cubicBezTo>
                  <a:pt x="3894388" y="2307725"/>
                  <a:pt x="3926281" y="2304744"/>
                  <a:pt x="3958666" y="2304217"/>
                </a:cubicBezTo>
                <a:close/>
                <a:moveTo>
                  <a:pt x="2306354" y="2302594"/>
                </a:moveTo>
                <a:lnTo>
                  <a:pt x="2323441" y="2304217"/>
                </a:lnTo>
                <a:cubicBezTo>
                  <a:pt x="2355827" y="2304744"/>
                  <a:pt x="2387719" y="2307725"/>
                  <a:pt x="2418903" y="2313282"/>
                </a:cubicBezTo>
                <a:cubicBezTo>
                  <a:pt x="2424479" y="2312863"/>
                  <a:pt x="2429807" y="2313811"/>
                  <a:pt x="2435115" y="2314821"/>
                </a:cubicBezTo>
                <a:lnTo>
                  <a:pt x="2435233" y="2315969"/>
                </a:lnTo>
                <a:cubicBezTo>
                  <a:pt x="2794083" y="2375367"/>
                  <a:pt x="3075122" y="2656144"/>
                  <a:pt x="3125398" y="3009010"/>
                </a:cubicBezTo>
                <a:cubicBezTo>
                  <a:pt x="3125566" y="3009063"/>
                  <a:pt x="3125735" y="3009068"/>
                  <a:pt x="3125904" y="3009073"/>
                </a:cubicBezTo>
                <a:lnTo>
                  <a:pt x="3126444" y="3015763"/>
                </a:lnTo>
                <a:cubicBezTo>
                  <a:pt x="3131501" y="3046007"/>
                  <a:pt x="3133950" y="3076892"/>
                  <a:pt x="3133908" y="3108220"/>
                </a:cubicBezTo>
                <a:cubicBezTo>
                  <a:pt x="3135220" y="3113850"/>
                  <a:pt x="3135279" y="3119519"/>
                  <a:pt x="3135279" y="3125201"/>
                </a:cubicBezTo>
                <a:cubicBezTo>
                  <a:pt x="3135279" y="3129023"/>
                  <a:pt x="3135252" y="3132839"/>
                  <a:pt x="3134686" y="3136641"/>
                </a:cubicBezTo>
                <a:lnTo>
                  <a:pt x="3134187" y="3136608"/>
                </a:lnTo>
                <a:lnTo>
                  <a:pt x="3134161" y="3137103"/>
                </a:lnTo>
                <a:lnTo>
                  <a:pt x="3117042" y="3135477"/>
                </a:lnTo>
                <a:cubicBezTo>
                  <a:pt x="3084668" y="3134950"/>
                  <a:pt x="3052788" y="3131969"/>
                  <a:pt x="3021616" y="3126415"/>
                </a:cubicBezTo>
                <a:cubicBezTo>
                  <a:pt x="3016039" y="3126834"/>
                  <a:pt x="3010710" y="3125886"/>
                  <a:pt x="3005399" y="3124875"/>
                </a:cubicBezTo>
                <a:lnTo>
                  <a:pt x="3005283" y="3123727"/>
                </a:lnTo>
                <a:cubicBezTo>
                  <a:pt x="2646432" y="3064328"/>
                  <a:pt x="2365393" y="2783551"/>
                  <a:pt x="2315117" y="2430686"/>
                </a:cubicBezTo>
                <a:cubicBezTo>
                  <a:pt x="2314950" y="2430633"/>
                  <a:pt x="2314781" y="2430628"/>
                  <a:pt x="2314612" y="2430623"/>
                </a:cubicBezTo>
                <a:lnTo>
                  <a:pt x="2314074" y="2423947"/>
                </a:lnTo>
                <a:cubicBezTo>
                  <a:pt x="2309015" y="2393697"/>
                  <a:pt x="2306564" y="2362806"/>
                  <a:pt x="2306606" y="2331471"/>
                </a:cubicBezTo>
                <a:cubicBezTo>
                  <a:pt x="2305294" y="2325843"/>
                  <a:pt x="2305236" y="2320176"/>
                  <a:pt x="2305236" y="2314495"/>
                </a:cubicBezTo>
                <a:lnTo>
                  <a:pt x="2305830" y="2303055"/>
                </a:lnTo>
                <a:lnTo>
                  <a:pt x="2306328" y="2303088"/>
                </a:lnTo>
                <a:close/>
                <a:moveTo>
                  <a:pt x="2283603" y="2302594"/>
                </a:moveTo>
                <a:lnTo>
                  <a:pt x="2283629" y="2303088"/>
                </a:lnTo>
                <a:lnTo>
                  <a:pt x="2284127" y="2303055"/>
                </a:lnTo>
                <a:lnTo>
                  <a:pt x="2284721" y="2314495"/>
                </a:lnTo>
                <a:cubicBezTo>
                  <a:pt x="2284721" y="2320176"/>
                  <a:pt x="2284662" y="2325843"/>
                  <a:pt x="2283350" y="2331471"/>
                </a:cubicBezTo>
                <a:cubicBezTo>
                  <a:pt x="2283392" y="2362806"/>
                  <a:pt x="2280942" y="2393697"/>
                  <a:pt x="2275883" y="2423947"/>
                </a:cubicBezTo>
                <a:lnTo>
                  <a:pt x="2275345" y="2430623"/>
                </a:lnTo>
                <a:cubicBezTo>
                  <a:pt x="2275175" y="2430628"/>
                  <a:pt x="2275007" y="2430633"/>
                  <a:pt x="2274839" y="2430686"/>
                </a:cubicBezTo>
                <a:cubicBezTo>
                  <a:pt x="2224564" y="2783551"/>
                  <a:pt x="1943525" y="3064328"/>
                  <a:pt x="1584673" y="3123727"/>
                </a:cubicBezTo>
                <a:lnTo>
                  <a:pt x="1584557" y="3124875"/>
                </a:lnTo>
                <a:cubicBezTo>
                  <a:pt x="1579247" y="3125886"/>
                  <a:pt x="1573918" y="3126834"/>
                  <a:pt x="1568341" y="3126415"/>
                </a:cubicBezTo>
                <a:cubicBezTo>
                  <a:pt x="1537169" y="3131969"/>
                  <a:pt x="1505289" y="3134950"/>
                  <a:pt x="1472914" y="3135477"/>
                </a:cubicBezTo>
                <a:lnTo>
                  <a:pt x="1455796" y="3137103"/>
                </a:lnTo>
                <a:lnTo>
                  <a:pt x="1455770" y="3136608"/>
                </a:lnTo>
                <a:lnTo>
                  <a:pt x="1455271" y="3136641"/>
                </a:lnTo>
                <a:cubicBezTo>
                  <a:pt x="1454705" y="3132839"/>
                  <a:pt x="1454678" y="3129023"/>
                  <a:pt x="1454678" y="3125201"/>
                </a:cubicBezTo>
                <a:cubicBezTo>
                  <a:pt x="1454678" y="3119519"/>
                  <a:pt x="1454736" y="3113850"/>
                  <a:pt x="1456048" y="3108220"/>
                </a:cubicBezTo>
                <a:cubicBezTo>
                  <a:pt x="1456006" y="3076892"/>
                  <a:pt x="1458456" y="3046007"/>
                  <a:pt x="1463513" y="3015763"/>
                </a:cubicBezTo>
                <a:lnTo>
                  <a:pt x="1464053" y="3009073"/>
                </a:lnTo>
                <a:cubicBezTo>
                  <a:pt x="1464221" y="3009068"/>
                  <a:pt x="1464391" y="3009063"/>
                  <a:pt x="1464558" y="3009010"/>
                </a:cubicBezTo>
                <a:cubicBezTo>
                  <a:pt x="1514835" y="2656144"/>
                  <a:pt x="1795874" y="2375367"/>
                  <a:pt x="2154724" y="2315969"/>
                </a:cubicBezTo>
                <a:lnTo>
                  <a:pt x="2154841" y="2314821"/>
                </a:lnTo>
                <a:cubicBezTo>
                  <a:pt x="2160150" y="2313811"/>
                  <a:pt x="2165478" y="2312863"/>
                  <a:pt x="2171054" y="2313282"/>
                </a:cubicBezTo>
                <a:cubicBezTo>
                  <a:pt x="2202237" y="2307725"/>
                  <a:pt x="2234130" y="2304744"/>
                  <a:pt x="2266515" y="2304217"/>
                </a:cubicBezTo>
                <a:close/>
                <a:moveTo>
                  <a:pt x="614203" y="2302594"/>
                </a:moveTo>
                <a:lnTo>
                  <a:pt x="631290" y="2304217"/>
                </a:lnTo>
                <a:cubicBezTo>
                  <a:pt x="663676" y="2304744"/>
                  <a:pt x="695568" y="2307725"/>
                  <a:pt x="726752" y="2313282"/>
                </a:cubicBezTo>
                <a:cubicBezTo>
                  <a:pt x="732328" y="2312863"/>
                  <a:pt x="737656" y="2313811"/>
                  <a:pt x="742964" y="2314821"/>
                </a:cubicBezTo>
                <a:lnTo>
                  <a:pt x="743081" y="2315969"/>
                </a:lnTo>
                <a:cubicBezTo>
                  <a:pt x="1101932" y="2375367"/>
                  <a:pt x="1382971" y="2656144"/>
                  <a:pt x="1433247" y="3009010"/>
                </a:cubicBezTo>
                <a:cubicBezTo>
                  <a:pt x="1433415" y="3009063"/>
                  <a:pt x="1433584" y="3009068"/>
                  <a:pt x="1433753" y="3009073"/>
                </a:cubicBezTo>
                <a:lnTo>
                  <a:pt x="1434293" y="3015763"/>
                </a:lnTo>
                <a:cubicBezTo>
                  <a:pt x="1439350" y="3046007"/>
                  <a:pt x="1441799" y="3076892"/>
                  <a:pt x="1441757" y="3108220"/>
                </a:cubicBezTo>
                <a:cubicBezTo>
                  <a:pt x="1443069" y="3113850"/>
                  <a:pt x="1443128" y="3119519"/>
                  <a:pt x="1443128" y="3125201"/>
                </a:cubicBezTo>
                <a:cubicBezTo>
                  <a:pt x="1443128" y="3129023"/>
                  <a:pt x="1443101" y="3132839"/>
                  <a:pt x="1442535" y="3136641"/>
                </a:cubicBezTo>
                <a:lnTo>
                  <a:pt x="1442036" y="3136608"/>
                </a:lnTo>
                <a:lnTo>
                  <a:pt x="1442010" y="3137103"/>
                </a:lnTo>
                <a:lnTo>
                  <a:pt x="1424891" y="3135477"/>
                </a:lnTo>
                <a:cubicBezTo>
                  <a:pt x="1392517" y="3134950"/>
                  <a:pt x="1360637" y="3131969"/>
                  <a:pt x="1329465" y="3126415"/>
                </a:cubicBezTo>
                <a:cubicBezTo>
                  <a:pt x="1323888" y="3126834"/>
                  <a:pt x="1318559" y="3125886"/>
                  <a:pt x="1313248" y="3124875"/>
                </a:cubicBezTo>
                <a:lnTo>
                  <a:pt x="1313132" y="3123727"/>
                </a:lnTo>
                <a:cubicBezTo>
                  <a:pt x="954281" y="3064328"/>
                  <a:pt x="673242" y="2783551"/>
                  <a:pt x="622966" y="2430686"/>
                </a:cubicBezTo>
                <a:cubicBezTo>
                  <a:pt x="622799" y="2430633"/>
                  <a:pt x="622630" y="2430628"/>
                  <a:pt x="622461" y="2430623"/>
                </a:cubicBezTo>
                <a:lnTo>
                  <a:pt x="621923" y="2423947"/>
                </a:lnTo>
                <a:cubicBezTo>
                  <a:pt x="616864" y="2393697"/>
                  <a:pt x="614413" y="2362806"/>
                  <a:pt x="614455" y="2331471"/>
                </a:cubicBezTo>
                <a:cubicBezTo>
                  <a:pt x="613143" y="2325843"/>
                  <a:pt x="613085" y="2320176"/>
                  <a:pt x="613085" y="2314495"/>
                </a:cubicBezTo>
                <a:lnTo>
                  <a:pt x="613679" y="2303055"/>
                </a:lnTo>
                <a:lnTo>
                  <a:pt x="614177" y="2303088"/>
                </a:lnTo>
                <a:close/>
                <a:moveTo>
                  <a:pt x="591452" y="2302594"/>
                </a:moveTo>
                <a:lnTo>
                  <a:pt x="591478" y="2303088"/>
                </a:lnTo>
                <a:lnTo>
                  <a:pt x="591976" y="2303055"/>
                </a:lnTo>
                <a:lnTo>
                  <a:pt x="592570" y="2314495"/>
                </a:lnTo>
                <a:cubicBezTo>
                  <a:pt x="592570" y="2320176"/>
                  <a:pt x="592511" y="2325843"/>
                  <a:pt x="591199" y="2331471"/>
                </a:cubicBezTo>
                <a:cubicBezTo>
                  <a:pt x="591242" y="2362806"/>
                  <a:pt x="588791" y="2393697"/>
                  <a:pt x="583732" y="2423947"/>
                </a:cubicBezTo>
                <a:lnTo>
                  <a:pt x="583194" y="2430623"/>
                </a:lnTo>
                <a:cubicBezTo>
                  <a:pt x="583024" y="2430628"/>
                  <a:pt x="582856" y="2430633"/>
                  <a:pt x="582689" y="2430686"/>
                </a:cubicBezTo>
                <a:cubicBezTo>
                  <a:pt x="537576" y="2747315"/>
                  <a:pt x="306662" y="3005901"/>
                  <a:pt x="0" y="3097101"/>
                </a:cubicBezTo>
                <a:lnTo>
                  <a:pt x="0" y="2964763"/>
                </a:lnTo>
                <a:cubicBezTo>
                  <a:pt x="229298" y="2881926"/>
                  <a:pt x="402181" y="2686530"/>
                  <a:pt x="449203" y="2447425"/>
                </a:cubicBezTo>
                <a:cubicBezTo>
                  <a:pt x="258971" y="2488309"/>
                  <a:pt x="97576" y="2603574"/>
                  <a:pt x="0" y="2761314"/>
                </a:cubicBezTo>
                <a:lnTo>
                  <a:pt x="0" y="2554520"/>
                </a:lnTo>
                <a:cubicBezTo>
                  <a:pt x="121484" y="2431613"/>
                  <a:pt x="282199" y="2345825"/>
                  <a:pt x="462573" y="2315969"/>
                </a:cubicBezTo>
                <a:lnTo>
                  <a:pt x="462690" y="2314821"/>
                </a:lnTo>
                <a:cubicBezTo>
                  <a:pt x="467999" y="2313811"/>
                  <a:pt x="473327" y="2312863"/>
                  <a:pt x="478903" y="2313282"/>
                </a:cubicBezTo>
                <a:cubicBezTo>
                  <a:pt x="510086" y="2307725"/>
                  <a:pt x="541979" y="2304744"/>
                  <a:pt x="574365" y="2304217"/>
                </a:cubicBezTo>
                <a:close/>
                <a:moveTo>
                  <a:pt x="11452667" y="1608087"/>
                </a:moveTo>
                <a:cubicBezTo>
                  <a:pt x="11177477" y="1666766"/>
                  <a:pt x="10962633" y="1879876"/>
                  <a:pt x="10909358" y="2148655"/>
                </a:cubicBezTo>
                <a:cubicBezTo>
                  <a:pt x="11184548" y="2089976"/>
                  <a:pt x="11399391" y="1876866"/>
                  <a:pt x="11452667" y="1608087"/>
                </a:cubicBezTo>
                <a:close/>
                <a:moveTo>
                  <a:pt x="10058800" y="1608087"/>
                </a:moveTo>
                <a:cubicBezTo>
                  <a:pt x="10112076" y="1876866"/>
                  <a:pt x="10326919" y="2089976"/>
                  <a:pt x="10602109" y="2148655"/>
                </a:cubicBezTo>
                <a:cubicBezTo>
                  <a:pt x="10548834" y="1879876"/>
                  <a:pt x="10333990" y="1666766"/>
                  <a:pt x="10058800" y="1608087"/>
                </a:cubicBezTo>
                <a:close/>
                <a:moveTo>
                  <a:pt x="9760514" y="1608087"/>
                </a:moveTo>
                <a:cubicBezTo>
                  <a:pt x="9485324" y="1666766"/>
                  <a:pt x="9270480" y="1879876"/>
                  <a:pt x="9217205" y="2148655"/>
                </a:cubicBezTo>
                <a:cubicBezTo>
                  <a:pt x="9492395" y="2089976"/>
                  <a:pt x="9707238" y="1876866"/>
                  <a:pt x="9760514" y="1608087"/>
                </a:cubicBezTo>
                <a:close/>
                <a:moveTo>
                  <a:pt x="8366649" y="1608087"/>
                </a:moveTo>
                <a:cubicBezTo>
                  <a:pt x="8419925" y="1876866"/>
                  <a:pt x="8634768" y="2089976"/>
                  <a:pt x="8909958" y="2148655"/>
                </a:cubicBezTo>
                <a:cubicBezTo>
                  <a:pt x="8856683" y="1879876"/>
                  <a:pt x="8641839" y="1666766"/>
                  <a:pt x="8366649" y="1608087"/>
                </a:cubicBezTo>
                <a:close/>
                <a:moveTo>
                  <a:pt x="8068363" y="1608087"/>
                </a:moveTo>
                <a:cubicBezTo>
                  <a:pt x="7793173" y="1666766"/>
                  <a:pt x="7578329" y="1879876"/>
                  <a:pt x="7525054" y="2148655"/>
                </a:cubicBezTo>
                <a:cubicBezTo>
                  <a:pt x="7800244" y="2089976"/>
                  <a:pt x="8015087" y="1876866"/>
                  <a:pt x="8068363" y="1608087"/>
                </a:cubicBezTo>
                <a:close/>
                <a:moveTo>
                  <a:pt x="6674498" y="1608087"/>
                </a:moveTo>
                <a:cubicBezTo>
                  <a:pt x="6727774" y="1876866"/>
                  <a:pt x="6942617" y="2089976"/>
                  <a:pt x="7217807" y="2148655"/>
                </a:cubicBezTo>
                <a:cubicBezTo>
                  <a:pt x="7164532" y="1879876"/>
                  <a:pt x="6949688" y="1666766"/>
                  <a:pt x="6674498" y="1608087"/>
                </a:cubicBezTo>
                <a:close/>
                <a:moveTo>
                  <a:pt x="6376212" y="1608087"/>
                </a:moveTo>
                <a:cubicBezTo>
                  <a:pt x="6101022" y="1666766"/>
                  <a:pt x="5886178" y="1879876"/>
                  <a:pt x="5832903" y="2148655"/>
                </a:cubicBezTo>
                <a:cubicBezTo>
                  <a:pt x="6108093" y="2089976"/>
                  <a:pt x="6322936" y="1876866"/>
                  <a:pt x="6376212" y="1608087"/>
                </a:cubicBezTo>
                <a:close/>
                <a:moveTo>
                  <a:pt x="4982347" y="1608087"/>
                </a:moveTo>
                <a:cubicBezTo>
                  <a:pt x="5035623" y="1876866"/>
                  <a:pt x="5250466" y="2089976"/>
                  <a:pt x="5525656" y="2148655"/>
                </a:cubicBezTo>
                <a:cubicBezTo>
                  <a:pt x="5472381" y="1879876"/>
                  <a:pt x="5257537" y="1666766"/>
                  <a:pt x="4982347" y="1608087"/>
                </a:cubicBezTo>
                <a:close/>
                <a:moveTo>
                  <a:pt x="4684061" y="1608087"/>
                </a:moveTo>
                <a:cubicBezTo>
                  <a:pt x="4408871" y="1666766"/>
                  <a:pt x="4194027" y="1879876"/>
                  <a:pt x="4140752" y="2148655"/>
                </a:cubicBezTo>
                <a:cubicBezTo>
                  <a:pt x="4415942" y="2089976"/>
                  <a:pt x="4630785" y="1876866"/>
                  <a:pt x="4684061" y="1608087"/>
                </a:cubicBezTo>
                <a:close/>
                <a:moveTo>
                  <a:pt x="3290196" y="1608087"/>
                </a:moveTo>
                <a:cubicBezTo>
                  <a:pt x="3343472" y="1876866"/>
                  <a:pt x="3558315" y="2089976"/>
                  <a:pt x="3833505" y="2148655"/>
                </a:cubicBezTo>
                <a:cubicBezTo>
                  <a:pt x="3780230" y="1879876"/>
                  <a:pt x="3565386" y="1666766"/>
                  <a:pt x="3290196" y="1608087"/>
                </a:cubicBezTo>
                <a:close/>
                <a:moveTo>
                  <a:pt x="2991910" y="1608087"/>
                </a:moveTo>
                <a:cubicBezTo>
                  <a:pt x="2716720" y="1666766"/>
                  <a:pt x="2501876" y="1879876"/>
                  <a:pt x="2448601" y="2148655"/>
                </a:cubicBezTo>
                <a:cubicBezTo>
                  <a:pt x="2723791" y="2089976"/>
                  <a:pt x="2938634" y="1876866"/>
                  <a:pt x="2991910" y="1608087"/>
                </a:cubicBezTo>
                <a:close/>
                <a:moveTo>
                  <a:pt x="1598045" y="1608087"/>
                </a:moveTo>
                <a:cubicBezTo>
                  <a:pt x="1651321" y="1876866"/>
                  <a:pt x="1866164" y="2089976"/>
                  <a:pt x="2141354" y="2148655"/>
                </a:cubicBezTo>
                <a:cubicBezTo>
                  <a:pt x="2088079" y="1879876"/>
                  <a:pt x="1873235" y="1666766"/>
                  <a:pt x="1598045" y="1608087"/>
                </a:cubicBezTo>
                <a:close/>
                <a:moveTo>
                  <a:pt x="1299759" y="1608087"/>
                </a:moveTo>
                <a:cubicBezTo>
                  <a:pt x="1024569" y="1666766"/>
                  <a:pt x="809725" y="1879876"/>
                  <a:pt x="756450" y="2148655"/>
                </a:cubicBezTo>
                <a:cubicBezTo>
                  <a:pt x="1031640" y="2089976"/>
                  <a:pt x="1246483" y="1876866"/>
                  <a:pt x="1299759" y="1608087"/>
                </a:cubicBezTo>
                <a:close/>
                <a:moveTo>
                  <a:pt x="0" y="1504081"/>
                </a:moveTo>
                <a:cubicBezTo>
                  <a:pt x="306658" y="1594561"/>
                  <a:pt x="537576" y="1851117"/>
                  <a:pt x="582690" y="2165262"/>
                </a:cubicBezTo>
                <a:cubicBezTo>
                  <a:pt x="582857" y="2165315"/>
                  <a:pt x="583026" y="2165320"/>
                  <a:pt x="583195" y="2165325"/>
                </a:cubicBezTo>
                <a:lnTo>
                  <a:pt x="583735" y="2171962"/>
                </a:lnTo>
                <a:cubicBezTo>
                  <a:pt x="588792" y="2201969"/>
                  <a:pt x="591242" y="2232611"/>
                  <a:pt x="591199" y="2263693"/>
                </a:cubicBezTo>
                <a:cubicBezTo>
                  <a:pt x="592511" y="2269279"/>
                  <a:pt x="592570" y="2274903"/>
                  <a:pt x="592570" y="2280541"/>
                </a:cubicBezTo>
                <a:cubicBezTo>
                  <a:pt x="592570" y="2284333"/>
                  <a:pt x="592543" y="2288119"/>
                  <a:pt x="591977" y="2291891"/>
                </a:cubicBezTo>
                <a:lnTo>
                  <a:pt x="591478" y="2291858"/>
                </a:lnTo>
                <a:lnTo>
                  <a:pt x="591452" y="2292349"/>
                </a:lnTo>
                <a:lnTo>
                  <a:pt x="574334" y="2290736"/>
                </a:lnTo>
                <a:cubicBezTo>
                  <a:pt x="541959" y="2290213"/>
                  <a:pt x="510079" y="2287255"/>
                  <a:pt x="478907" y="2281745"/>
                </a:cubicBezTo>
                <a:cubicBezTo>
                  <a:pt x="473330" y="2282161"/>
                  <a:pt x="468001" y="2281220"/>
                  <a:pt x="462690" y="2280217"/>
                </a:cubicBezTo>
                <a:lnTo>
                  <a:pt x="462574" y="2279078"/>
                </a:lnTo>
                <a:cubicBezTo>
                  <a:pt x="282200" y="2249456"/>
                  <a:pt x="121485" y="2164343"/>
                  <a:pt x="0" y="2042401"/>
                </a:cubicBezTo>
                <a:lnTo>
                  <a:pt x="0" y="1837231"/>
                </a:lnTo>
                <a:cubicBezTo>
                  <a:pt x="97584" y="1993737"/>
                  <a:pt x="258975" y="2108093"/>
                  <a:pt x="449203" y="2148655"/>
                </a:cubicBezTo>
                <a:cubicBezTo>
                  <a:pt x="402182" y="1911427"/>
                  <a:pt x="229297" y="1717565"/>
                  <a:pt x="0" y="1635380"/>
                </a:cubicBezTo>
                <a:close/>
                <a:moveTo>
                  <a:pt x="11608704" y="1464394"/>
                </a:moveTo>
                <a:lnTo>
                  <a:pt x="11625791" y="1466004"/>
                </a:lnTo>
                <a:cubicBezTo>
                  <a:pt x="11658177" y="1466527"/>
                  <a:pt x="11690070" y="1469485"/>
                  <a:pt x="11721253" y="1474998"/>
                </a:cubicBezTo>
                <a:cubicBezTo>
                  <a:pt x="11726829" y="1474582"/>
                  <a:pt x="11732157" y="1475523"/>
                  <a:pt x="11737466" y="1476525"/>
                </a:cubicBezTo>
                <a:lnTo>
                  <a:pt x="11737583" y="1477664"/>
                </a:lnTo>
                <a:cubicBezTo>
                  <a:pt x="11914088" y="1506650"/>
                  <a:pt x="12071767" y="1588774"/>
                  <a:pt x="12192000" y="1706842"/>
                </a:cubicBezTo>
                <a:lnTo>
                  <a:pt x="12192000" y="1906833"/>
                </a:lnTo>
                <a:cubicBezTo>
                  <a:pt x="12093732" y="1756811"/>
                  <a:pt x="11935983" y="1647542"/>
                  <a:pt x="11750953" y="1608088"/>
                </a:cubicBezTo>
                <a:cubicBezTo>
                  <a:pt x="11797422" y="1842524"/>
                  <a:pt x="11966808" y="2034608"/>
                  <a:pt x="12192000" y="2118654"/>
                </a:cubicBezTo>
                <a:lnTo>
                  <a:pt x="12192000" y="2250657"/>
                </a:lnTo>
                <a:cubicBezTo>
                  <a:pt x="11889465" y="2157681"/>
                  <a:pt x="11662185" y="1902872"/>
                  <a:pt x="11617468" y="1591480"/>
                </a:cubicBezTo>
                <a:cubicBezTo>
                  <a:pt x="11617300" y="1591427"/>
                  <a:pt x="11617132" y="1591423"/>
                  <a:pt x="11616962" y="1591418"/>
                </a:cubicBezTo>
                <a:lnTo>
                  <a:pt x="11616424" y="1584794"/>
                </a:lnTo>
                <a:cubicBezTo>
                  <a:pt x="11611365" y="1554782"/>
                  <a:pt x="11608914" y="1524133"/>
                  <a:pt x="11608957" y="1493044"/>
                </a:cubicBezTo>
                <a:cubicBezTo>
                  <a:pt x="11607645" y="1487460"/>
                  <a:pt x="11607586" y="1481838"/>
                  <a:pt x="11607586" y="1476202"/>
                </a:cubicBezTo>
                <a:lnTo>
                  <a:pt x="11608180" y="1464851"/>
                </a:lnTo>
                <a:lnTo>
                  <a:pt x="11608678" y="1464884"/>
                </a:lnTo>
                <a:close/>
                <a:moveTo>
                  <a:pt x="11594916" y="1464394"/>
                </a:moveTo>
                <a:lnTo>
                  <a:pt x="11594942" y="1464884"/>
                </a:lnTo>
                <a:lnTo>
                  <a:pt x="11595440" y="1464852"/>
                </a:lnTo>
                <a:lnTo>
                  <a:pt x="11596034" y="1476202"/>
                </a:lnTo>
                <a:cubicBezTo>
                  <a:pt x="11596034" y="1481838"/>
                  <a:pt x="11595975" y="1487460"/>
                  <a:pt x="11594663" y="1493044"/>
                </a:cubicBezTo>
                <a:cubicBezTo>
                  <a:pt x="11594706" y="1524133"/>
                  <a:pt x="11592255" y="1554782"/>
                  <a:pt x="11587196" y="1584794"/>
                </a:cubicBezTo>
                <a:lnTo>
                  <a:pt x="11586658" y="1591418"/>
                </a:lnTo>
                <a:cubicBezTo>
                  <a:pt x="11586488" y="1591423"/>
                  <a:pt x="11586320" y="1591427"/>
                  <a:pt x="11586152" y="1591480"/>
                </a:cubicBezTo>
                <a:cubicBezTo>
                  <a:pt x="11535877" y="1941574"/>
                  <a:pt x="11254838" y="2220146"/>
                  <a:pt x="10895987" y="2279078"/>
                </a:cubicBezTo>
                <a:lnTo>
                  <a:pt x="10895871" y="2280217"/>
                </a:lnTo>
                <a:cubicBezTo>
                  <a:pt x="10890560" y="2281220"/>
                  <a:pt x="10885231" y="2282161"/>
                  <a:pt x="10879654" y="2281745"/>
                </a:cubicBezTo>
                <a:cubicBezTo>
                  <a:pt x="10848482" y="2287255"/>
                  <a:pt x="10816602" y="2290213"/>
                  <a:pt x="10784227" y="2290736"/>
                </a:cubicBezTo>
                <a:lnTo>
                  <a:pt x="10767109" y="2292349"/>
                </a:lnTo>
                <a:lnTo>
                  <a:pt x="10767083" y="2291858"/>
                </a:lnTo>
                <a:lnTo>
                  <a:pt x="10766584" y="2291891"/>
                </a:lnTo>
                <a:cubicBezTo>
                  <a:pt x="10766018" y="2288119"/>
                  <a:pt x="10765991" y="2284333"/>
                  <a:pt x="10765991" y="2280541"/>
                </a:cubicBezTo>
                <a:cubicBezTo>
                  <a:pt x="10765991" y="2274903"/>
                  <a:pt x="10766050" y="2269279"/>
                  <a:pt x="10767362" y="2263693"/>
                </a:cubicBezTo>
                <a:cubicBezTo>
                  <a:pt x="10767319" y="2232611"/>
                  <a:pt x="10769769" y="2201969"/>
                  <a:pt x="10774826" y="2171962"/>
                </a:cubicBezTo>
                <a:lnTo>
                  <a:pt x="10775366" y="2165325"/>
                </a:lnTo>
                <a:cubicBezTo>
                  <a:pt x="10775535" y="2165320"/>
                  <a:pt x="10775704" y="2165315"/>
                  <a:pt x="10775872" y="2165262"/>
                </a:cubicBezTo>
                <a:cubicBezTo>
                  <a:pt x="10826148" y="1815167"/>
                  <a:pt x="11107187" y="1536596"/>
                  <a:pt x="11466037" y="1477664"/>
                </a:cubicBezTo>
                <a:lnTo>
                  <a:pt x="11466154" y="1476525"/>
                </a:lnTo>
                <a:cubicBezTo>
                  <a:pt x="11471463" y="1475523"/>
                  <a:pt x="11476791" y="1474582"/>
                  <a:pt x="11482367" y="1474998"/>
                </a:cubicBezTo>
                <a:cubicBezTo>
                  <a:pt x="11513550" y="1469485"/>
                  <a:pt x="11545443" y="1466527"/>
                  <a:pt x="11577829" y="1466004"/>
                </a:cubicBezTo>
                <a:close/>
                <a:moveTo>
                  <a:pt x="9916551" y="1464394"/>
                </a:moveTo>
                <a:lnTo>
                  <a:pt x="9933638" y="1466004"/>
                </a:lnTo>
                <a:cubicBezTo>
                  <a:pt x="9966024" y="1466527"/>
                  <a:pt x="9997917" y="1469485"/>
                  <a:pt x="10029100" y="1474998"/>
                </a:cubicBezTo>
                <a:cubicBezTo>
                  <a:pt x="10034676" y="1474582"/>
                  <a:pt x="10040004" y="1475523"/>
                  <a:pt x="10045313" y="1476525"/>
                </a:cubicBezTo>
                <a:lnTo>
                  <a:pt x="10045430" y="1477664"/>
                </a:lnTo>
                <a:cubicBezTo>
                  <a:pt x="10404280" y="1536596"/>
                  <a:pt x="10685319" y="1815167"/>
                  <a:pt x="10735596" y="2165262"/>
                </a:cubicBezTo>
                <a:cubicBezTo>
                  <a:pt x="10735763" y="2165315"/>
                  <a:pt x="10735932" y="2165320"/>
                  <a:pt x="10736101" y="2165325"/>
                </a:cubicBezTo>
                <a:lnTo>
                  <a:pt x="10736641" y="2171962"/>
                </a:lnTo>
                <a:cubicBezTo>
                  <a:pt x="10741698" y="2201969"/>
                  <a:pt x="10744148" y="2232611"/>
                  <a:pt x="10744105" y="2263693"/>
                </a:cubicBezTo>
                <a:cubicBezTo>
                  <a:pt x="10745417" y="2269279"/>
                  <a:pt x="10745476" y="2274903"/>
                  <a:pt x="10745476" y="2280541"/>
                </a:cubicBezTo>
                <a:cubicBezTo>
                  <a:pt x="10745476" y="2284333"/>
                  <a:pt x="10745449" y="2288119"/>
                  <a:pt x="10744883" y="2291891"/>
                </a:cubicBezTo>
                <a:lnTo>
                  <a:pt x="10744384" y="2291858"/>
                </a:lnTo>
                <a:lnTo>
                  <a:pt x="10744358" y="2292349"/>
                </a:lnTo>
                <a:lnTo>
                  <a:pt x="10727240" y="2290736"/>
                </a:lnTo>
                <a:cubicBezTo>
                  <a:pt x="10694865" y="2290213"/>
                  <a:pt x="10662985" y="2287255"/>
                  <a:pt x="10631813" y="2281745"/>
                </a:cubicBezTo>
                <a:cubicBezTo>
                  <a:pt x="10626236" y="2282161"/>
                  <a:pt x="10620907" y="2281220"/>
                  <a:pt x="10615596" y="2280217"/>
                </a:cubicBezTo>
                <a:lnTo>
                  <a:pt x="10615480" y="2279078"/>
                </a:lnTo>
                <a:cubicBezTo>
                  <a:pt x="10256629" y="2220146"/>
                  <a:pt x="9975590" y="1941574"/>
                  <a:pt x="9925315" y="1591480"/>
                </a:cubicBezTo>
                <a:cubicBezTo>
                  <a:pt x="9925147" y="1591427"/>
                  <a:pt x="9924979" y="1591423"/>
                  <a:pt x="9924809" y="1591418"/>
                </a:cubicBezTo>
                <a:lnTo>
                  <a:pt x="9924271" y="1584794"/>
                </a:lnTo>
                <a:cubicBezTo>
                  <a:pt x="9919212" y="1554782"/>
                  <a:pt x="9916761" y="1524133"/>
                  <a:pt x="9916804" y="1493044"/>
                </a:cubicBezTo>
                <a:cubicBezTo>
                  <a:pt x="9915492" y="1487460"/>
                  <a:pt x="9915433" y="1481838"/>
                  <a:pt x="9915433" y="1476202"/>
                </a:cubicBezTo>
                <a:lnTo>
                  <a:pt x="9916027" y="1464852"/>
                </a:lnTo>
                <a:lnTo>
                  <a:pt x="9916525" y="1464884"/>
                </a:lnTo>
                <a:close/>
                <a:moveTo>
                  <a:pt x="9902763" y="1464394"/>
                </a:moveTo>
                <a:lnTo>
                  <a:pt x="9902789" y="1464884"/>
                </a:lnTo>
                <a:lnTo>
                  <a:pt x="9903287" y="1464852"/>
                </a:lnTo>
                <a:lnTo>
                  <a:pt x="9903881" y="1476202"/>
                </a:lnTo>
                <a:cubicBezTo>
                  <a:pt x="9903881" y="1481838"/>
                  <a:pt x="9903822" y="1487460"/>
                  <a:pt x="9902510" y="1493044"/>
                </a:cubicBezTo>
                <a:cubicBezTo>
                  <a:pt x="9902553" y="1524133"/>
                  <a:pt x="9900102" y="1554782"/>
                  <a:pt x="9895043" y="1584794"/>
                </a:cubicBezTo>
                <a:lnTo>
                  <a:pt x="9894505" y="1591418"/>
                </a:lnTo>
                <a:cubicBezTo>
                  <a:pt x="9894335" y="1591423"/>
                  <a:pt x="9894167" y="1591427"/>
                  <a:pt x="9893999" y="1591480"/>
                </a:cubicBezTo>
                <a:cubicBezTo>
                  <a:pt x="9843724" y="1941574"/>
                  <a:pt x="9562685" y="2220146"/>
                  <a:pt x="9203834" y="2279078"/>
                </a:cubicBezTo>
                <a:lnTo>
                  <a:pt x="9203718" y="2280217"/>
                </a:lnTo>
                <a:cubicBezTo>
                  <a:pt x="9198407" y="2281220"/>
                  <a:pt x="9193078" y="2282161"/>
                  <a:pt x="9187501" y="2281745"/>
                </a:cubicBezTo>
                <a:cubicBezTo>
                  <a:pt x="9156329" y="2287255"/>
                  <a:pt x="9124449" y="2290213"/>
                  <a:pt x="9092074" y="2290736"/>
                </a:cubicBezTo>
                <a:lnTo>
                  <a:pt x="9074956" y="2292349"/>
                </a:lnTo>
                <a:lnTo>
                  <a:pt x="9074930" y="2291858"/>
                </a:lnTo>
                <a:lnTo>
                  <a:pt x="9074431" y="2291891"/>
                </a:lnTo>
                <a:cubicBezTo>
                  <a:pt x="9073865" y="2288119"/>
                  <a:pt x="9073838" y="2284333"/>
                  <a:pt x="9073838" y="2280541"/>
                </a:cubicBezTo>
                <a:cubicBezTo>
                  <a:pt x="9073838" y="2274903"/>
                  <a:pt x="9073897" y="2269279"/>
                  <a:pt x="9075209" y="2263693"/>
                </a:cubicBezTo>
                <a:cubicBezTo>
                  <a:pt x="9075166" y="2232611"/>
                  <a:pt x="9077616" y="2201969"/>
                  <a:pt x="9082673" y="2171962"/>
                </a:cubicBezTo>
                <a:lnTo>
                  <a:pt x="9083213" y="2165325"/>
                </a:lnTo>
                <a:cubicBezTo>
                  <a:pt x="9083382" y="2165320"/>
                  <a:pt x="9083551" y="2165315"/>
                  <a:pt x="9083718" y="2165262"/>
                </a:cubicBezTo>
                <a:cubicBezTo>
                  <a:pt x="9133995" y="1815167"/>
                  <a:pt x="9415034" y="1536596"/>
                  <a:pt x="9773884" y="1477664"/>
                </a:cubicBezTo>
                <a:lnTo>
                  <a:pt x="9774001" y="1476525"/>
                </a:lnTo>
                <a:cubicBezTo>
                  <a:pt x="9779310" y="1475523"/>
                  <a:pt x="9784638" y="1474582"/>
                  <a:pt x="9790214" y="1474998"/>
                </a:cubicBezTo>
                <a:cubicBezTo>
                  <a:pt x="9821397" y="1469485"/>
                  <a:pt x="9853290" y="1466527"/>
                  <a:pt x="9885676" y="1466004"/>
                </a:cubicBezTo>
                <a:close/>
                <a:moveTo>
                  <a:pt x="8224400" y="1464394"/>
                </a:moveTo>
                <a:lnTo>
                  <a:pt x="8241488" y="1466004"/>
                </a:lnTo>
                <a:cubicBezTo>
                  <a:pt x="8273873" y="1466527"/>
                  <a:pt x="8305766" y="1469485"/>
                  <a:pt x="8336949" y="1474998"/>
                </a:cubicBezTo>
                <a:cubicBezTo>
                  <a:pt x="8342525" y="1474582"/>
                  <a:pt x="8347853" y="1475523"/>
                  <a:pt x="8353162" y="1476525"/>
                </a:cubicBezTo>
                <a:lnTo>
                  <a:pt x="8353279" y="1477664"/>
                </a:lnTo>
                <a:cubicBezTo>
                  <a:pt x="8712129" y="1536596"/>
                  <a:pt x="8993168" y="1815167"/>
                  <a:pt x="9043444" y="2165262"/>
                </a:cubicBezTo>
                <a:cubicBezTo>
                  <a:pt x="9043612" y="2165315"/>
                  <a:pt x="9043781" y="2165320"/>
                  <a:pt x="9043950" y="2165325"/>
                </a:cubicBezTo>
                <a:lnTo>
                  <a:pt x="9044490" y="2171962"/>
                </a:lnTo>
                <a:cubicBezTo>
                  <a:pt x="9049547" y="2201969"/>
                  <a:pt x="9051997" y="2232611"/>
                  <a:pt x="9051954" y="2263693"/>
                </a:cubicBezTo>
                <a:cubicBezTo>
                  <a:pt x="9053266" y="2269279"/>
                  <a:pt x="9053325" y="2274903"/>
                  <a:pt x="9053325" y="2280541"/>
                </a:cubicBezTo>
                <a:cubicBezTo>
                  <a:pt x="9053325" y="2284333"/>
                  <a:pt x="9053298" y="2288119"/>
                  <a:pt x="9052732" y="2291891"/>
                </a:cubicBezTo>
                <a:lnTo>
                  <a:pt x="9052233" y="2291858"/>
                </a:lnTo>
                <a:lnTo>
                  <a:pt x="9052207" y="2292349"/>
                </a:lnTo>
                <a:lnTo>
                  <a:pt x="9035089" y="2290736"/>
                </a:lnTo>
                <a:cubicBezTo>
                  <a:pt x="9002714" y="2290213"/>
                  <a:pt x="8970834" y="2287255"/>
                  <a:pt x="8939662" y="2281745"/>
                </a:cubicBezTo>
                <a:cubicBezTo>
                  <a:pt x="8934085" y="2282161"/>
                  <a:pt x="8928756" y="2281220"/>
                  <a:pt x="8923445" y="2280217"/>
                </a:cubicBezTo>
                <a:lnTo>
                  <a:pt x="8923329" y="2279078"/>
                </a:lnTo>
                <a:cubicBezTo>
                  <a:pt x="8564478" y="2220146"/>
                  <a:pt x="8283439" y="1941574"/>
                  <a:pt x="8233164" y="1591480"/>
                </a:cubicBezTo>
                <a:cubicBezTo>
                  <a:pt x="8232996" y="1591427"/>
                  <a:pt x="8232828" y="1591423"/>
                  <a:pt x="8232658" y="1591418"/>
                </a:cubicBezTo>
                <a:lnTo>
                  <a:pt x="8232120" y="1584794"/>
                </a:lnTo>
                <a:cubicBezTo>
                  <a:pt x="8227061" y="1554782"/>
                  <a:pt x="8224611" y="1524133"/>
                  <a:pt x="8224653" y="1493044"/>
                </a:cubicBezTo>
                <a:cubicBezTo>
                  <a:pt x="8223341" y="1487460"/>
                  <a:pt x="8223282" y="1481838"/>
                  <a:pt x="8223282" y="1476202"/>
                </a:cubicBezTo>
                <a:lnTo>
                  <a:pt x="8223876" y="1464852"/>
                </a:lnTo>
                <a:lnTo>
                  <a:pt x="8224374" y="1464884"/>
                </a:lnTo>
                <a:close/>
                <a:moveTo>
                  <a:pt x="8210612" y="1464394"/>
                </a:moveTo>
                <a:lnTo>
                  <a:pt x="8210638" y="1464884"/>
                </a:lnTo>
                <a:lnTo>
                  <a:pt x="8211136" y="1464852"/>
                </a:lnTo>
                <a:lnTo>
                  <a:pt x="8211730" y="1476202"/>
                </a:lnTo>
                <a:cubicBezTo>
                  <a:pt x="8211730" y="1481838"/>
                  <a:pt x="8211672" y="1487460"/>
                  <a:pt x="8210360" y="1493044"/>
                </a:cubicBezTo>
                <a:cubicBezTo>
                  <a:pt x="8210402" y="1524133"/>
                  <a:pt x="8207951" y="1554782"/>
                  <a:pt x="8202893" y="1584794"/>
                </a:cubicBezTo>
                <a:lnTo>
                  <a:pt x="8202354" y="1591418"/>
                </a:lnTo>
                <a:cubicBezTo>
                  <a:pt x="8202185" y="1591423"/>
                  <a:pt x="8202016" y="1591427"/>
                  <a:pt x="8201849" y="1591480"/>
                </a:cubicBezTo>
                <a:cubicBezTo>
                  <a:pt x="8151573" y="1941574"/>
                  <a:pt x="7870534" y="2220146"/>
                  <a:pt x="7511683" y="2279078"/>
                </a:cubicBezTo>
                <a:lnTo>
                  <a:pt x="7511567" y="2280217"/>
                </a:lnTo>
                <a:cubicBezTo>
                  <a:pt x="7506256" y="2281220"/>
                  <a:pt x="7500927" y="2282161"/>
                  <a:pt x="7495350" y="2281745"/>
                </a:cubicBezTo>
                <a:cubicBezTo>
                  <a:pt x="7464178" y="2287255"/>
                  <a:pt x="7432298" y="2290213"/>
                  <a:pt x="7399924" y="2290736"/>
                </a:cubicBezTo>
                <a:lnTo>
                  <a:pt x="7382805" y="2292349"/>
                </a:lnTo>
                <a:lnTo>
                  <a:pt x="7382779" y="2291858"/>
                </a:lnTo>
                <a:lnTo>
                  <a:pt x="7382280" y="2291891"/>
                </a:lnTo>
                <a:cubicBezTo>
                  <a:pt x="7381714" y="2288119"/>
                  <a:pt x="7381687" y="2284333"/>
                  <a:pt x="7381687" y="2280541"/>
                </a:cubicBezTo>
                <a:cubicBezTo>
                  <a:pt x="7381687" y="2274903"/>
                  <a:pt x="7381746" y="2269279"/>
                  <a:pt x="7383058" y="2263693"/>
                </a:cubicBezTo>
                <a:cubicBezTo>
                  <a:pt x="7383016" y="2232611"/>
                  <a:pt x="7385465" y="2201969"/>
                  <a:pt x="7390522" y="2171962"/>
                </a:cubicBezTo>
                <a:lnTo>
                  <a:pt x="7391062" y="2165325"/>
                </a:lnTo>
                <a:cubicBezTo>
                  <a:pt x="7391231" y="2165320"/>
                  <a:pt x="7391400" y="2165315"/>
                  <a:pt x="7391568" y="2165262"/>
                </a:cubicBezTo>
                <a:cubicBezTo>
                  <a:pt x="7441844" y="1815167"/>
                  <a:pt x="7722883" y="1536596"/>
                  <a:pt x="8081734" y="1477664"/>
                </a:cubicBezTo>
                <a:lnTo>
                  <a:pt x="8081851" y="1476525"/>
                </a:lnTo>
                <a:cubicBezTo>
                  <a:pt x="8087159" y="1475523"/>
                  <a:pt x="8092487" y="1474582"/>
                  <a:pt x="8098063" y="1474998"/>
                </a:cubicBezTo>
                <a:cubicBezTo>
                  <a:pt x="8129247" y="1469485"/>
                  <a:pt x="8161139" y="1466527"/>
                  <a:pt x="8193525" y="1466004"/>
                </a:cubicBezTo>
                <a:close/>
                <a:moveTo>
                  <a:pt x="6532249" y="1464394"/>
                </a:moveTo>
                <a:lnTo>
                  <a:pt x="6549337" y="1466004"/>
                </a:lnTo>
                <a:cubicBezTo>
                  <a:pt x="6581722" y="1466527"/>
                  <a:pt x="6613615" y="1469485"/>
                  <a:pt x="6644798" y="1474998"/>
                </a:cubicBezTo>
                <a:cubicBezTo>
                  <a:pt x="6650374" y="1474582"/>
                  <a:pt x="6655702" y="1475523"/>
                  <a:pt x="6661011" y="1476525"/>
                </a:cubicBezTo>
                <a:lnTo>
                  <a:pt x="6661128" y="1477664"/>
                </a:lnTo>
                <a:cubicBezTo>
                  <a:pt x="7019978" y="1536596"/>
                  <a:pt x="7301017" y="1815167"/>
                  <a:pt x="7351294" y="2165262"/>
                </a:cubicBezTo>
                <a:cubicBezTo>
                  <a:pt x="7351461" y="2165315"/>
                  <a:pt x="7351631" y="2165320"/>
                  <a:pt x="7351799" y="2165325"/>
                </a:cubicBezTo>
                <a:lnTo>
                  <a:pt x="7352340" y="2171962"/>
                </a:lnTo>
                <a:cubicBezTo>
                  <a:pt x="7357396" y="2201969"/>
                  <a:pt x="7359846" y="2232611"/>
                  <a:pt x="7359804" y="2263693"/>
                </a:cubicBezTo>
                <a:cubicBezTo>
                  <a:pt x="7361116" y="2269279"/>
                  <a:pt x="7361174" y="2274903"/>
                  <a:pt x="7361174" y="2280541"/>
                </a:cubicBezTo>
                <a:cubicBezTo>
                  <a:pt x="7361174" y="2284333"/>
                  <a:pt x="7361147" y="2288119"/>
                  <a:pt x="7360581" y="2291891"/>
                </a:cubicBezTo>
                <a:lnTo>
                  <a:pt x="7360082" y="2291858"/>
                </a:lnTo>
                <a:lnTo>
                  <a:pt x="7360056" y="2292349"/>
                </a:lnTo>
                <a:lnTo>
                  <a:pt x="7342938" y="2290736"/>
                </a:lnTo>
                <a:cubicBezTo>
                  <a:pt x="7310564" y="2290213"/>
                  <a:pt x="7278683" y="2287255"/>
                  <a:pt x="7247511" y="2281745"/>
                </a:cubicBezTo>
                <a:cubicBezTo>
                  <a:pt x="7241934" y="2282161"/>
                  <a:pt x="7236605" y="2281220"/>
                  <a:pt x="7231295" y="2280217"/>
                </a:cubicBezTo>
                <a:lnTo>
                  <a:pt x="7231179" y="2279078"/>
                </a:lnTo>
                <a:cubicBezTo>
                  <a:pt x="6872327" y="2220146"/>
                  <a:pt x="6591288" y="1941574"/>
                  <a:pt x="6541013" y="1591480"/>
                </a:cubicBezTo>
                <a:cubicBezTo>
                  <a:pt x="6540845" y="1591427"/>
                  <a:pt x="6540677" y="1591423"/>
                  <a:pt x="6540507" y="1591418"/>
                </a:cubicBezTo>
                <a:lnTo>
                  <a:pt x="6539969" y="1584794"/>
                </a:lnTo>
                <a:cubicBezTo>
                  <a:pt x="6534910" y="1554782"/>
                  <a:pt x="6532460" y="1524133"/>
                  <a:pt x="6532502" y="1493044"/>
                </a:cubicBezTo>
                <a:cubicBezTo>
                  <a:pt x="6531190" y="1487460"/>
                  <a:pt x="6531131" y="1481838"/>
                  <a:pt x="6531131" y="1476202"/>
                </a:cubicBezTo>
                <a:lnTo>
                  <a:pt x="6531725" y="1464852"/>
                </a:lnTo>
                <a:lnTo>
                  <a:pt x="6532223" y="1464884"/>
                </a:lnTo>
                <a:close/>
                <a:moveTo>
                  <a:pt x="6518461" y="1464394"/>
                </a:moveTo>
                <a:lnTo>
                  <a:pt x="6518487" y="1464884"/>
                </a:lnTo>
                <a:lnTo>
                  <a:pt x="6518985" y="1464852"/>
                </a:lnTo>
                <a:lnTo>
                  <a:pt x="6519579" y="1476202"/>
                </a:lnTo>
                <a:cubicBezTo>
                  <a:pt x="6519579" y="1481838"/>
                  <a:pt x="6519520" y="1487460"/>
                  <a:pt x="6518208" y="1493044"/>
                </a:cubicBezTo>
                <a:cubicBezTo>
                  <a:pt x="6518250" y="1524133"/>
                  <a:pt x="6515800" y="1554782"/>
                  <a:pt x="6510741" y="1584794"/>
                </a:cubicBezTo>
                <a:lnTo>
                  <a:pt x="6510203" y="1591418"/>
                </a:lnTo>
                <a:cubicBezTo>
                  <a:pt x="6510033" y="1591423"/>
                  <a:pt x="6509865" y="1591427"/>
                  <a:pt x="6509697" y="1591480"/>
                </a:cubicBezTo>
                <a:cubicBezTo>
                  <a:pt x="6459422" y="1941574"/>
                  <a:pt x="6178383" y="2220146"/>
                  <a:pt x="5819531" y="2279078"/>
                </a:cubicBezTo>
                <a:lnTo>
                  <a:pt x="5819415" y="2280217"/>
                </a:lnTo>
                <a:cubicBezTo>
                  <a:pt x="5814105" y="2281220"/>
                  <a:pt x="5808776" y="2282161"/>
                  <a:pt x="5803199" y="2281745"/>
                </a:cubicBezTo>
                <a:cubicBezTo>
                  <a:pt x="5772027" y="2287255"/>
                  <a:pt x="5740146" y="2290213"/>
                  <a:pt x="5707772" y="2290736"/>
                </a:cubicBezTo>
                <a:lnTo>
                  <a:pt x="5690654" y="2292349"/>
                </a:lnTo>
                <a:lnTo>
                  <a:pt x="5690628" y="2291858"/>
                </a:lnTo>
                <a:lnTo>
                  <a:pt x="5690129" y="2291891"/>
                </a:lnTo>
                <a:cubicBezTo>
                  <a:pt x="5689563" y="2288119"/>
                  <a:pt x="5689536" y="2284333"/>
                  <a:pt x="5689536" y="2280541"/>
                </a:cubicBezTo>
                <a:cubicBezTo>
                  <a:pt x="5689536" y="2274903"/>
                  <a:pt x="5689594" y="2269279"/>
                  <a:pt x="5690906" y="2263693"/>
                </a:cubicBezTo>
                <a:cubicBezTo>
                  <a:pt x="5690864" y="2232611"/>
                  <a:pt x="5693314" y="2201969"/>
                  <a:pt x="5698370" y="2171962"/>
                </a:cubicBezTo>
                <a:lnTo>
                  <a:pt x="5698911" y="2165325"/>
                </a:lnTo>
                <a:cubicBezTo>
                  <a:pt x="5699079" y="2165320"/>
                  <a:pt x="5699249" y="2165315"/>
                  <a:pt x="5699416" y="2165262"/>
                </a:cubicBezTo>
                <a:cubicBezTo>
                  <a:pt x="5749693" y="1815167"/>
                  <a:pt x="6030732" y="1536596"/>
                  <a:pt x="6389582" y="1477664"/>
                </a:cubicBezTo>
                <a:lnTo>
                  <a:pt x="6389699" y="1476525"/>
                </a:lnTo>
                <a:cubicBezTo>
                  <a:pt x="6395008" y="1475523"/>
                  <a:pt x="6400336" y="1474582"/>
                  <a:pt x="6405912" y="1474998"/>
                </a:cubicBezTo>
                <a:cubicBezTo>
                  <a:pt x="6437095" y="1469485"/>
                  <a:pt x="6468988" y="1466527"/>
                  <a:pt x="6501373" y="1466004"/>
                </a:cubicBezTo>
                <a:close/>
                <a:moveTo>
                  <a:pt x="4840098" y="1464394"/>
                </a:moveTo>
                <a:lnTo>
                  <a:pt x="4857185" y="1466004"/>
                </a:lnTo>
                <a:cubicBezTo>
                  <a:pt x="4889571" y="1466527"/>
                  <a:pt x="4921463" y="1469485"/>
                  <a:pt x="4952647" y="1474998"/>
                </a:cubicBezTo>
                <a:cubicBezTo>
                  <a:pt x="4958223" y="1474582"/>
                  <a:pt x="4963551" y="1475523"/>
                  <a:pt x="4968859" y="1476525"/>
                </a:cubicBezTo>
                <a:lnTo>
                  <a:pt x="4968976" y="1477664"/>
                </a:lnTo>
                <a:cubicBezTo>
                  <a:pt x="5327827" y="1536596"/>
                  <a:pt x="5608866" y="1815167"/>
                  <a:pt x="5659142" y="2165262"/>
                </a:cubicBezTo>
                <a:cubicBezTo>
                  <a:pt x="5659310" y="2165315"/>
                  <a:pt x="5659479" y="2165320"/>
                  <a:pt x="5659648" y="2165325"/>
                </a:cubicBezTo>
                <a:lnTo>
                  <a:pt x="5660188" y="2171962"/>
                </a:lnTo>
                <a:cubicBezTo>
                  <a:pt x="5665245" y="2201969"/>
                  <a:pt x="5667694" y="2232611"/>
                  <a:pt x="5667652" y="2263693"/>
                </a:cubicBezTo>
                <a:cubicBezTo>
                  <a:pt x="5668964" y="2269279"/>
                  <a:pt x="5669023" y="2274903"/>
                  <a:pt x="5669023" y="2280541"/>
                </a:cubicBezTo>
                <a:cubicBezTo>
                  <a:pt x="5669023" y="2284333"/>
                  <a:pt x="5668996" y="2288119"/>
                  <a:pt x="5668430" y="2291891"/>
                </a:cubicBezTo>
                <a:lnTo>
                  <a:pt x="5667931" y="2291858"/>
                </a:lnTo>
                <a:lnTo>
                  <a:pt x="5667905" y="2292349"/>
                </a:lnTo>
                <a:lnTo>
                  <a:pt x="5650786" y="2290736"/>
                </a:lnTo>
                <a:cubicBezTo>
                  <a:pt x="5618412" y="2290213"/>
                  <a:pt x="5586532" y="2287255"/>
                  <a:pt x="5555360" y="2281745"/>
                </a:cubicBezTo>
                <a:cubicBezTo>
                  <a:pt x="5549783" y="2282161"/>
                  <a:pt x="5544454" y="2281220"/>
                  <a:pt x="5539143" y="2280217"/>
                </a:cubicBezTo>
                <a:lnTo>
                  <a:pt x="5539027" y="2279078"/>
                </a:lnTo>
                <a:cubicBezTo>
                  <a:pt x="5180176" y="2220146"/>
                  <a:pt x="4899137" y="1941574"/>
                  <a:pt x="4848861" y="1591480"/>
                </a:cubicBezTo>
                <a:cubicBezTo>
                  <a:pt x="4848694" y="1591427"/>
                  <a:pt x="4848525" y="1591423"/>
                  <a:pt x="4848356" y="1591418"/>
                </a:cubicBezTo>
                <a:lnTo>
                  <a:pt x="4847817" y="1584794"/>
                </a:lnTo>
                <a:cubicBezTo>
                  <a:pt x="4842759" y="1554782"/>
                  <a:pt x="4840308" y="1524133"/>
                  <a:pt x="4840350" y="1493044"/>
                </a:cubicBezTo>
                <a:cubicBezTo>
                  <a:pt x="4839038" y="1487460"/>
                  <a:pt x="4838980" y="1481838"/>
                  <a:pt x="4838980" y="1476202"/>
                </a:cubicBezTo>
                <a:lnTo>
                  <a:pt x="4839574" y="1464852"/>
                </a:lnTo>
                <a:lnTo>
                  <a:pt x="4840072" y="1464884"/>
                </a:lnTo>
                <a:close/>
                <a:moveTo>
                  <a:pt x="4826310" y="1464394"/>
                </a:moveTo>
                <a:lnTo>
                  <a:pt x="4826336" y="1464884"/>
                </a:lnTo>
                <a:lnTo>
                  <a:pt x="4826834" y="1464852"/>
                </a:lnTo>
                <a:lnTo>
                  <a:pt x="4827428" y="1476202"/>
                </a:lnTo>
                <a:cubicBezTo>
                  <a:pt x="4827428" y="1481838"/>
                  <a:pt x="4827369" y="1487460"/>
                  <a:pt x="4826057" y="1493044"/>
                </a:cubicBezTo>
                <a:cubicBezTo>
                  <a:pt x="4826099" y="1524133"/>
                  <a:pt x="4823649" y="1554782"/>
                  <a:pt x="4818590" y="1584794"/>
                </a:cubicBezTo>
                <a:lnTo>
                  <a:pt x="4818052" y="1591418"/>
                </a:lnTo>
                <a:cubicBezTo>
                  <a:pt x="4817882" y="1591423"/>
                  <a:pt x="4817714" y="1591427"/>
                  <a:pt x="4817546" y="1591480"/>
                </a:cubicBezTo>
                <a:cubicBezTo>
                  <a:pt x="4767271" y="1941574"/>
                  <a:pt x="4486232" y="2220146"/>
                  <a:pt x="4127381" y="2279078"/>
                </a:cubicBezTo>
                <a:lnTo>
                  <a:pt x="4127264" y="2280217"/>
                </a:lnTo>
                <a:cubicBezTo>
                  <a:pt x="4121954" y="2281220"/>
                  <a:pt x="4116625" y="2282161"/>
                  <a:pt x="4111048" y="2281745"/>
                </a:cubicBezTo>
                <a:cubicBezTo>
                  <a:pt x="4079876" y="2287255"/>
                  <a:pt x="4047996" y="2290213"/>
                  <a:pt x="4015621" y="2290736"/>
                </a:cubicBezTo>
                <a:lnTo>
                  <a:pt x="3998503" y="2292349"/>
                </a:lnTo>
                <a:lnTo>
                  <a:pt x="3998477" y="2291858"/>
                </a:lnTo>
                <a:lnTo>
                  <a:pt x="3997978" y="2291891"/>
                </a:lnTo>
                <a:cubicBezTo>
                  <a:pt x="3997412" y="2288119"/>
                  <a:pt x="3997385" y="2284333"/>
                  <a:pt x="3997385" y="2280541"/>
                </a:cubicBezTo>
                <a:cubicBezTo>
                  <a:pt x="3997385" y="2274903"/>
                  <a:pt x="3997443" y="2269279"/>
                  <a:pt x="3998755" y="2263693"/>
                </a:cubicBezTo>
                <a:cubicBezTo>
                  <a:pt x="3998713" y="2232611"/>
                  <a:pt x="4001163" y="2201969"/>
                  <a:pt x="4006219" y="2171962"/>
                </a:cubicBezTo>
                <a:lnTo>
                  <a:pt x="4006760" y="2165325"/>
                </a:lnTo>
                <a:cubicBezTo>
                  <a:pt x="4006928" y="2165320"/>
                  <a:pt x="4007098" y="2165315"/>
                  <a:pt x="4007265" y="2165262"/>
                </a:cubicBezTo>
                <a:cubicBezTo>
                  <a:pt x="4057542" y="1815167"/>
                  <a:pt x="4338581" y="1536596"/>
                  <a:pt x="4697431" y="1477664"/>
                </a:cubicBezTo>
                <a:lnTo>
                  <a:pt x="4697548" y="1476525"/>
                </a:lnTo>
                <a:cubicBezTo>
                  <a:pt x="4702857" y="1475523"/>
                  <a:pt x="4708185" y="1474582"/>
                  <a:pt x="4713761" y="1474998"/>
                </a:cubicBezTo>
                <a:cubicBezTo>
                  <a:pt x="4744944" y="1469485"/>
                  <a:pt x="4776837" y="1466527"/>
                  <a:pt x="4809222" y="1466004"/>
                </a:cubicBezTo>
                <a:close/>
                <a:moveTo>
                  <a:pt x="3147947" y="1464394"/>
                </a:moveTo>
                <a:lnTo>
                  <a:pt x="3165034" y="1466004"/>
                </a:lnTo>
                <a:cubicBezTo>
                  <a:pt x="3197420" y="1466527"/>
                  <a:pt x="3229312" y="1469485"/>
                  <a:pt x="3260496" y="1474998"/>
                </a:cubicBezTo>
                <a:cubicBezTo>
                  <a:pt x="3266072" y="1474582"/>
                  <a:pt x="3271400" y="1475523"/>
                  <a:pt x="3276708" y="1476525"/>
                </a:cubicBezTo>
                <a:lnTo>
                  <a:pt x="3276826" y="1477664"/>
                </a:lnTo>
                <a:cubicBezTo>
                  <a:pt x="3635676" y="1536596"/>
                  <a:pt x="3916715" y="1815167"/>
                  <a:pt x="3966991" y="2165262"/>
                </a:cubicBezTo>
                <a:cubicBezTo>
                  <a:pt x="3967159" y="2165315"/>
                  <a:pt x="3967328" y="2165320"/>
                  <a:pt x="3967497" y="2165325"/>
                </a:cubicBezTo>
                <a:lnTo>
                  <a:pt x="3968037" y="2171962"/>
                </a:lnTo>
                <a:cubicBezTo>
                  <a:pt x="3973094" y="2201969"/>
                  <a:pt x="3975543" y="2232611"/>
                  <a:pt x="3975501" y="2263693"/>
                </a:cubicBezTo>
                <a:cubicBezTo>
                  <a:pt x="3976813" y="2269279"/>
                  <a:pt x="3976872" y="2274903"/>
                  <a:pt x="3976872" y="2280541"/>
                </a:cubicBezTo>
                <a:cubicBezTo>
                  <a:pt x="3976872" y="2284333"/>
                  <a:pt x="3976845" y="2288119"/>
                  <a:pt x="3976279" y="2291891"/>
                </a:cubicBezTo>
                <a:lnTo>
                  <a:pt x="3975780" y="2291858"/>
                </a:lnTo>
                <a:lnTo>
                  <a:pt x="3975754" y="2292349"/>
                </a:lnTo>
                <a:lnTo>
                  <a:pt x="3958635" y="2290736"/>
                </a:lnTo>
                <a:cubicBezTo>
                  <a:pt x="3926261" y="2290213"/>
                  <a:pt x="3894381" y="2287255"/>
                  <a:pt x="3863209" y="2281745"/>
                </a:cubicBezTo>
                <a:cubicBezTo>
                  <a:pt x="3857632" y="2282161"/>
                  <a:pt x="3852303" y="2281220"/>
                  <a:pt x="3846992" y="2280217"/>
                </a:cubicBezTo>
                <a:lnTo>
                  <a:pt x="3846876" y="2279078"/>
                </a:lnTo>
                <a:cubicBezTo>
                  <a:pt x="3488025" y="2220146"/>
                  <a:pt x="3206986" y="1941574"/>
                  <a:pt x="3156710" y="1591480"/>
                </a:cubicBezTo>
                <a:cubicBezTo>
                  <a:pt x="3156543" y="1591427"/>
                  <a:pt x="3156374" y="1591423"/>
                  <a:pt x="3156205" y="1591418"/>
                </a:cubicBezTo>
                <a:lnTo>
                  <a:pt x="3155667" y="1584794"/>
                </a:lnTo>
                <a:cubicBezTo>
                  <a:pt x="3150608" y="1554782"/>
                  <a:pt x="3148157" y="1524133"/>
                  <a:pt x="3148199" y="1493044"/>
                </a:cubicBezTo>
                <a:cubicBezTo>
                  <a:pt x="3146887" y="1487460"/>
                  <a:pt x="3146829" y="1481838"/>
                  <a:pt x="3146829" y="1476202"/>
                </a:cubicBezTo>
                <a:lnTo>
                  <a:pt x="3147423" y="1464852"/>
                </a:lnTo>
                <a:lnTo>
                  <a:pt x="3147921" y="1464884"/>
                </a:lnTo>
                <a:close/>
                <a:moveTo>
                  <a:pt x="3134159" y="1464394"/>
                </a:moveTo>
                <a:lnTo>
                  <a:pt x="3134185" y="1464884"/>
                </a:lnTo>
                <a:lnTo>
                  <a:pt x="3134683" y="1464852"/>
                </a:lnTo>
                <a:lnTo>
                  <a:pt x="3135277" y="1476202"/>
                </a:lnTo>
                <a:cubicBezTo>
                  <a:pt x="3135277" y="1481838"/>
                  <a:pt x="3135218" y="1487460"/>
                  <a:pt x="3133906" y="1493044"/>
                </a:cubicBezTo>
                <a:cubicBezTo>
                  <a:pt x="3133948" y="1524133"/>
                  <a:pt x="3131498" y="1554782"/>
                  <a:pt x="3126439" y="1584794"/>
                </a:cubicBezTo>
                <a:lnTo>
                  <a:pt x="3125901" y="1591418"/>
                </a:lnTo>
                <a:cubicBezTo>
                  <a:pt x="3125731" y="1591423"/>
                  <a:pt x="3125563" y="1591427"/>
                  <a:pt x="3125395" y="1591480"/>
                </a:cubicBezTo>
                <a:cubicBezTo>
                  <a:pt x="3075120" y="1941574"/>
                  <a:pt x="2794081" y="2220146"/>
                  <a:pt x="2435230" y="2279078"/>
                </a:cubicBezTo>
                <a:lnTo>
                  <a:pt x="2435113" y="2280217"/>
                </a:lnTo>
                <a:cubicBezTo>
                  <a:pt x="2429803" y="2281220"/>
                  <a:pt x="2424474" y="2282161"/>
                  <a:pt x="2418897" y="2281745"/>
                </a:cubicBezTo>
                <a:cubicBezTo>
                  <a:pt x="2387725" y="2287255"/>
                  <a:pt x="2355845" y="2290213"/>
                  <a:pt x="2323470" y="2290736"/>
                </a:cubicBezTo>
                <a:lnTo>
                  <a:pt x="2306352" y="2292349"/>
                </a:lnTo>
                <a:lnTo>
                  <a:pt x="2306326" y="2291858"/>
                </a:lnTo>
                <a:lnTo>
                  <a:pt x="2305827" y="2291891"/>
                </a:lnTo>
                <a:cubicBezTo>
                  <a:pt x="2305261" y="2288119"/>
                  <a:pt x="2305234" y="2284333"/>
                  <a:pt x="2305234" y="2280541"/>
                </a:cubicBezTo>
                <a:cubicBezTo>
                  <a:pt x="2305234" y="2274903"/>
                  <a:pt x="2305292" y="2269279"/>
                  <a:pt x="2306604" y="2263693"/>
                </a:cubicBezTo>
                <a:cubicBezTo>
                  <a:pt x="2306562" y="2232611"/>
                  <a:pt x="2309012" y="2201969"/>
                  <a:pt x="2314068" y="2171962"/>
                </a:cubicBezTo>
                <a:lnTo>
                  <a:pt x="2314609" y="2165325"/>
                </a:lnTo>
                <a:cubicBezTo>
                  <a:pt x="2314777" y="2165320"/>
                  <a:pt x="2314947" y="2165315"/>
                  <a:pt x="2315114" y="2165262"/>
                </a:cubicBezTo>
                <a:cubicBezTo>
                  <a:pt x="2365391" y="1815167"/>
                  <a:pt x="2646430" y="1536596"/>
                  <a:pt x="3005280" y="1477664"/>
                </a:cubicBezTo>
                <a:lnTo>
                  <a:pt x="3005397" y="1476525"/>
                </a:lnTo>
                <a:cubicBezTo>
                  <a:pt x="3010706" y="1475523"/>
                  <a:pt x="3016034" y="1474582"/>
                  <a:pt x="3021610" y="1474998"/>
                </a:cubicBezTo>
                <a:cubicBezTo>
                  <a:pt x="3052793" y="1469485"/>
                  <a:pt x="3084686" y="1466527"/>
                  <a:pt x="3117071" y="1466004"/>
                </a:cubicBezTo>
                <a:close/>
                <a:moveTo>
                  <a:pt x="1455796" y="1464394"/>
                </a:moveTo>
                <a:lnTo>
                  <a:pt x="1472883" y="1466004"/>
                </a:lnTo>
                <a:cubicBezTo>
                  <a:pt x="1505269" y="1466527"/>
                  <a:pt x="1537161" y="1469485"/>
                  <a:pt x="1568345" y="1474998"/>
                </a:cubicBezTo>
                <a:cubicBezTo>
                  <a:pt x="1573921" y="1474582"/>
                  <a:pt x="1579249" y="1475523"/>
                  <a:pt x="1584557" y="1476525"/>
                </a:cubicBezTo>
                <a:lnTo>
                  <a:pt x="1584675" y="1477664"/>
                </a:lnTo>
                <a:cubicBezTo>
                  <a:pt x="1943525" y="1536596"/>
                  <a:pt x="2224564" y="1815167"/>
                  <a:pt x="2274840" y="2165262"/>
                </a:cubicBezTo>
                <a:cubicBezTo>
                  <a:pt x="2275008" y="2165315"/>
                  <a:pt x="2275177" y="2165320"/>
                  <a:pt x="2275346" y="2165325"/>
                </a:cubicBezTo>
                <a:lnTo>
                  <a:pt x="2275886" y="2171962"/>
                </a:lnTo>
                <a:cubicBezTo>
                  <a:pt x="2280943" y="2201969"/>
                  <a:pt x="2283392" y="2232611"/>
                  <a:pt x="2283350" y="2263693"/>
                </a:cubicBezTo>
                <a:cubicBezTo>
                  <a:pt x="2284662" y="2269279"/>
                  <a:pt x="2284721" y="2274903"/>
                  <a:pt x="2284721" y="2280541"/>
                </a:cubicBezTo>
                <a:cubicBezTo>
                  <a:pt x="2284721" y="2284333"/>
                  <a:pt x="2284694" y="2288119"/>
                  <a:pt x="2284128" y="2291891"/>
                </a:cubicBezTo>
                <a:lnTo>
                  <a:pt x="2283629" y="2291858"/>
                </a:lnTo>
                <a:lnTo>
                  <a:pt x="2283603" y="2292349"/>
                </a:lnTo>
                <a:lnTo>
                  <a:pt x="2266484" y="2290736"/>
                </a:lnTo>
                <a:cubicBezTo>
                  <a:pt x="2234110" y="2290213"/>
                  <a:pt x="2202230" y="2287255"/>
                  <a:pt x="2171058" y="2281745"/>
                </a:cubicBezTo>
                <a:cubicBezTo>
                  <a:pt x="2165481" y="2282161"/>
                  <a:pt x="2160152" y="2281220"/>
                  <a:pt x="2154841" y="2280217"/>
                </a:cubicBezTo>
                <a:lnTo>
                  <a:pt x="2154725" y="2279078"/>
                </a:lnTo>
                <a:cubicBezTo>
                  <a:pt x="1795874" y="2220146"/>
                  <a:pt x="1514835" y="1941574"/>
                  <a:pt x="1464559" y="1591480"/>
                </a:cubicBezTo>
                <a:cubicBezTo>
                  <a:pt x="1464392" y="1591427"/>
                  <a:pt x="1464223" y="1591423"/>
                  <a:pt x="1464054" y="1591418"/>
                </a:cubicBezTo>
                <a:lnTo>
                  <a:pt x="1463515" y="1584794"/>
                </a:lnTo>
                <a:cubicBezTo>
                  <a:pt x="1458457" y="1554782"/>
                  <a:pt x="1456006" y="1524133"/>
                  <a:pt x="1456048" y="1493044"/>
                </a:cubicBezTo>
                <a:cubicBezTo>
                  <a:pt x="1454736" y="1487460"/>
                  <a:pt x="1454678" y="1481838"/>
                  <a:pt x="1454678" y="1476202"/>
                </a:cubicBezTo>
                <a:lnTo>
                  <a:pt x="1455272" y="1464852"/>
                </a:lnTo>
                <a:lnTo>
                  <a:pt x="1455770" y="1464884"/>
                </a:lnTo>
                <a:close/>
                <a:moveTo>
                  <a:pt x="1442008" y="1464394"/>
                </a:moveTo>
                <a:lnTo>
                  <a:pt x="1442034" y="1464884"/>
                </a:lnTo>
                <a:lnTo>
                  <a:pt x="1442532" y="1464852"/>
                </a:lnTo>
                <a:lnTo>
                  <a:pt x="1443126" y="1476202"/>
                </a:lnTo>
                <a:cubicBezTo>
                  <a:pt x="1443126" y="1481838"/>
                  <a:pt x="1443067" y="1487460"/>
                  <a:pt x="1441755" y="1493044"/>
                </a:cubicBezTo>
                <a:cubicBezTo>
                  <a:pt x="1441797" y="1524133"/>
                  <a:pt x="1439347" y="1554782"/>
                  <a:pt x="1434288" y="1584794"/>
                </a:cubicBezTo>
                <a:lnTo>
                  <a:pt x="1433750" y="1591418"/>
                </a:lnTo>
                <a:cubicBezTo>
                  <a:pt x="1433580" y="1591423"/>
                  <a:pt x="1433412" y="1591427"/>
                  <a:pt x="1433244" y="1591480"/>
                </a:cubicBezTo>
                <a:cubicBezTo>
                  <a:pt x="1382969" y="1941574"/>
                  <a:pt x="1101930" y="2220146"/>
                  <a:pt x="743079" y="2279078"/>
                </a:cubicBezTo>
                <a:lnTo>
                  <a:pt x="742962" y="2280217"/>
                </a:lnTo>
                <a:cubicBezTo>
                  <a:pt x="737652" y="2281220"/>
                  <a:pt x="732323" y="2282161"/>
                  <a:pt x="726746" y="2281745"/>
                </a:cubicBezTo>
                <a:cubicBezTo>
                  <a:pt x="695574" y="2287255"/>
                  <a:pt x="663693" y="2290213"/>
                  <a:pt x="631319" y="2290736"/>
                </a:cubicBezTo>
                <a:lnTo>
                  <a:pt x="614201" y="2292349"/>
                </a:lnTo>
                <a:lnTo>
                  <a:pt x="614175" y="2291858"/>
                </a:lnTo>
                <a:lnTo>
                  <a:pt x="613676" y="2291891"/>
                </a:lnTo>
                <a:cubicBezTo>
                  <a:pt x="613110" y="2288119"/>
                  <a:pt x="613083" y="2284333"/>
                  <a:pt x="613083" y="2280541"/>
                </a:cubicBezTo>
                <a:cubicBezTo>
                  <a:pt x="613083" y="2274903"/>
                  <a:pt x="613141" y="2269279"/>
                  <a:pt x="614453" y="2263693"/>
                </a:cubicBezTo>
                <a:cubicBezTo>
                  <a:pt x="614411" y="2232611"/>
                  <a:pt x="616861" y="2201969"/>
                  <a:pt x="621917" y="2171962"/>
                </a:cubicBezTo>
                <a:lnTo>
                  <a:pt x="622458" y="2165325"/>
                </a:lnTo>
                <a:cubicBezTo>
                  <a:pt x="622626" y="2165320"/>
                  <a:pt x="622796" y="2165315"/>
                  <a:pt x="622963" y="2165262"/>
                </a:cubicBezTo>
                <a:cubicBezTo>
                  <a:pt x="673240" y="1815167"/>
                  <a:pt x="954279" y="1536596"/>
                  <a:pt x="1313129" y="1477664"/>
                </a:cubicBezTo>
                <a:lnTo>
                  <a:pt x="1313246" y="1476525"/>
                </a:lnTo>
                <a:cubicBezTo>
                  <a:pt x="1318555" y="1475523"/>
                  <a:pt x="1323883" y="1474582"/>
                  <a:pt x="1329459" y="1474998"/>
                </a:cubicBezTo>
                <a:cubicBezTo>
                  <a:pt x="1360642" y="1469485"/>
                  <a:pt x="1392535" y="1466527"/>
                  <a:pt x="1424920" y="1466004"/>
                </a:cubicBezTo>
                <a:close/>
                <a:moveTo>
                  <a:pt x="10909360" y="750600"/>
                </a:moveTo>
                <a:cubicBezTo>
                  <a:pt x="10962636" y="1021506"/>
                  <a:pt x="11177479" y="1236303"/>
                  <a:pt x="11452669" y="1295446"/>
                </a:cubicBezTo>
                <a:cubicBezTo>
                  <a:pt x="11399394" y="1024540"/>
                  <a:pt x="11184550" y="809743"/>
                  <a:pt x="10909360" y="750600"/>
                </a:cubicBezTo>
                <a:close/>
                <a:moveTo>
                  <a:pt x="10602109" y="750600"/>
                </a:moveTo>
                <a:cubicBezTo>
                  <a:pt x="10326919" y="809743"/>
                  <a:pt x="10112075" y="1024540"/>
                  <a:pt x="10058800" y="1295446"/>
                </a:cubicBezTo>
                <a:cubicBezTo>
                  <a:pt x="10333990" y="1236303"/>
                  <a:pt x="10548833" y="1021506"/>
                  <a:pt x="10602109" y="750600"/>
                </a:cubicBezTo>
                <a:close/>
                <a:moveTo>
                  <a:pt x="9217207" y="750600"/>
                </a:moveTo>
                <a:cubicBezTo>
                  <a:pt x="9270483" y="1021506"/>
                  <a:pt x="9485326" y="1236303"/>
                  <a:pt x="9760516" y="1295446"/>
                </a:cubicBezTo>
                <a:cubicBezTo>
                  <a:pt x="9707241" y="1024540"/>
                  <a:pt x="9492397" y="809743"/>
                  <a:pt x="9217207" y="750600"/>
                </a:cubicBezTo>
                <a:close/>
                <a:moveTo>
                  <a:pt x="8909958" y="750600"/>
                </a:moveTo>
                <a:cubicBezTo>
                  <a:pt x="8634768" y="809743"/>
                  <a:pt x="8419924" y="1024540"/>
                  <a:pt x="8366649" y="1295446"/>
                </a:cubicBezTo>
                <a:cubicBezTo>
                  <a:pt x="8641839" y="1236303"/>
                  <a:pt x="8856682" y="1021506"/>
                  <a:pt x="8909958" y="750600"/>
                </a:cubicBezTo>
                <a:close/>
                <a:moveTo>
                  <a:pt x="7525056" y="750600"/>
                </a:moveTo>
                <a:cubicBezTo>
                  <a:pt x="7578332" y="1021506"/>
                  <a:pt x="7793175" y="1236303"/>
                  <a:pt x="8068365" y="1295446"/>
                </a:cubicBezTo>
                <a:cubicBezTo>
                  <a:pt x="8015090" y="1024540"/>
                  <a:pt x="7800246" y="809743"/>
                  <a:pt x="7525056" y="750600"/>
                </a:cubicBezTo>
                <a:close/>
                <a:moveTo>
                  <a:pt x="7217807" y="750600"/>
                </a:moveTo>
                <a:cubicBezTo>
                  <a:pt x="6942617" y="809743"/>
                  <a:pt x="6727773" y="1024540"/>
                  <a:pt x="6674498" y="1295446"/>
                </a:cubicBezTo>
                <a:cubicBezTo>
                  <a:pt x="6949688" y="1236303"/>
                  <a:pt x="7164531" y="1021506"/>
                  <a:pt x="7217807" y="750600"/>
                </a:cubicBezTo>
                <a:close/>
                <a:moveTo>
                  <a:pt x="5832905" y="750600"/>
                </a:moveTo>
                <a:cubicBezTo>
                  <a:pt x="5886181" y="1021506"/>
                  <a:pt x="6101024" y="1236303"/>
                  <a:pt x="6376214" y="1295446"/>
                </a:cubicBezTo>
                <a:cubicBezTo>
                  <a:pt x="6322939" y="1024540"/>
                  <a:pt x="6108095" y="809743"/>
                  <a:pt x="5832905" y="750600"/>
                </a:cubicBezTo>
                <a:close/>
                <a:moveTo>
                  <a:pt x="5525656" y="750600"/>
                </a:moveTo>
                <a:cubicBezTo>
                  <a:pt x="5250466" y="809743"/>
                  <a:pt x="5035622" y="1024540"/>
                  <a:pt x="4982347" y="1295446"/>
                </a:cubicBezTo>
                <a:cubicBezTo>
                  <a:pt x="5257537" y="1236303"/>
                  <a:pt x="5472380" y="1021506"/>
                  <a:pt x="5525656" y="750600"/>
                </a:cubicBezTo>
                <a:close/>
                <a:moveTo>
                  <a:pt x="4140754" y="750600"/>
                </a:moveTo>
                <a:cubicBezTo>
                  <a:pt x="4194030" y="1021506"/>
                  <a:pt x="4408873" y="1236303"/>
                  <a:pt x="4684063" y="1295446"/>
                </a:cubicBezTo>
                <a:cubicBezTo>
                  <a:pt x="4630788" y="1024540"/>
                  <a:pt x="4415944" y="809743"/>
                  <a:pt x="4140754" y="750600"/>
                </a:cubicBezTo>
                <a:close/>
                <a:moveTo>
                  <a:pt x="3833505" y="750600"/>
                </a:moveTo>
                <a:cubicBezTo>
                  <a:pt x="3558315" y="809743"/>
                  <a:pt x="3343471" y="1024540"/>
                  <a:pt x="3290196" y="1295446"/>
                </a:cubicBezTo>
                <a:cubicBezTo>
                  <a:pt x="3565386" y="1236303"/>
                  <a:pt x="3780229" y="1021506"/>
                  <a:pt x="3833505" y="750600"/>
                </a:cubicBezTo>
                <a:close/>
                <a:moveTo>
                  <a:pt x="2448603" y="750600"/>
                </a:moveTo>
                <a:cubicBezTo>
                  <a:pt x="2501879" y="1021506"/>
                  <a:pt x="2716722" y="1236303"/>
                  <a:pt x="2991912" y="1295446"/>
                </a:cubicBezTo>
                <a:cubicBezTo>
                  <a:pt x="2938637" y="1024540"/>
                  <a:pt x="2723793" y="809743"/>
                  <a:pt x="2448603" y="750600"/>
                </a:cubicBezTo>
                <a:close/>
                <a:moveTo>
                  <a:pt x="2141354" y="750600"/>
                </a:moveTo>
                <a:cubicBezTo>
                  <a:pt x="1866164" y="809743"/>
                  <a:pt x="1651320" y="1024540"/>
                  <a:pt x="1598045" y="1295446"/>
                </a:cubicBezTo>
                <a:cubicBezTo>
                  <a:pt x="1873235" y="1236303"/>
                  <a:pt x="2088078" y="1021506"/>
                  <a:pt x="2141354" y="750600"/>
                </a:cubicBezTo>
                <a:close/>
                <a:moveTo>
                  <a:pt x="756452" y="750600"/>
                </a:moveTo>
                <a:cubicBezTo>
                  <a:pt x="809728" y="1021506"/>
                  <a:pt x="1024571" y="1236303"/>
                  <a:pt x="1299761" y="1295446"/>
                </a:cubicBezTo>
                <a:cubicBezTo>
                  <a:pt x="1246486" y="1024540"/>
                  <a:pt x="1031642" y="809743"/>
                  <a:pt x="756452" y="750600"/>
                </a:cubicBezTo>
                <a:close/>
                <a:moveTo>
                  <a:pt x="12192000" y="647790"/>
                </a:moveTo>
                <a:lnTo>
                  <a:pt x="12192000" y="780838"/>
                </a:lnTo>
                <a:cubicBezTo>
                  <a:pt x="11966807" y="865550"/>
                  <a:pt x="11797421" y="1059155"/>
                  <a:pt x="11750953" y="1295446"/>
                </a:cubicBezTo>
                <a:cubicBezTo>
                  <a:pt x="11935988" y="1255679"/>
                  <a:pt x="12093739" y="1145540"/>
                  <a:pt x="12192000" y="994335"/>
                </a:cubicBezTo>
                <a:lnTo>
                  <a:pt x="12192000" y="1195909"/>
                </a:lnTo>
                <a:cubicBezTo>
                  <a:pt x="12071770" y="1314911"/>
                  <a:pt x="11914089" y="1397686"/>
                  <a:pt x="11737582" y="1426902"/>
                </a:cubicBezTo>
                <a:lnTo>
                  <a:pt x="11737466" y="1428050"/>
                </a:lnTo>
                <a:cubicBezTo>
                  <a:pt x="11732155" y="1429061"/>
                  <a:pt x="11726826" y="1430009"/>
                  <a:pt x="11721249" y="1429590"/>
                </a:cubicBezTo>
                <a:cubicBezTo>
                  <a:pt x="11690077" y="1435144"/>
                  <a:pt x="11658197" y="1438125"/>
                  <a:pt x="11625822" y="1438652"/>
                </a:cubicBezTo>
                <a:lnTo>
                  <a:pt x="11608704" y="1440278"/>
                </a:lnTo>
                <a:lnTo>
                  <a:pt x="11608678" y="1439783"/>
                </a:lnTo>
                <a:lnTo>
                  <a:pt x="11608179" y="1439816"/>
                </a:lnTo>
                <a:cubicBezTo>
                  <a:pt x="11607613" y="1436014"/>
                  <a:pt x="11607586" y="1432198"/>
                  <a:pt x="11607586" y="1428376"/>
                </a:cubicBezTo>
                <a:cubicBezTo>
                  <a:pt x="11607586" y="1422694"/>
                  <a:pt x="11607645" y="1417025"/>
                  <a:pt x="11608957" y="1411395"/>
                </a:cubicBezTo>
                <a:cubicBezTo>
                  <a:pt x="11608914" y="1380067"/>
                  <a:pt x="11611364" y="1349182"/>
                  <a:pt x="11616421" y="1318938"/>
                </a:cubicBezTo>
                <a:lnTo>
                  <a:pt x="11616961" y="1312248"/>
                </a:lnTo>
                <a:cubicBezTo>
                  <a:pt x="11617130" y="1312243"/>
                  <a:pt x="11617299" y="1312238"/>
                  <a:pt x="11617466" y="1312185"/>
                </a:cubicBezTo>
                <a:cubicBezTo>
                  <a:pt x="11662185" y="998329"/>
                  <a:pt x="11889463" y="741504"/>
                  <a:pt x="12192000" y="647790"/>
                </a:cubicBezTo>
                <a:close/>
                <a:moveTo>
                  <a:pt x="10767111" y="605769"/>
                </a:moveTo>
                <a:lnTo>
                  <a:pt x="10784198" y="607392"/>
                </a:lnTo>
                <a:cubicBezTo>
                  <a:pt x="10816584" y="607919"/>
                  <a:pt x="10848477" y="610900"/>
                  <a:pt x="10879660" y="616457"/>
                </a:cubicBezTo>
                <a:cubicBezTo>
                  <a:pt x="10885236" y="616038"/>
                  <a:pt x="10890564" y="616986"/>
                  <a:pt x="10895873" y="617996"/>
                </a:cubicBezTo>
                <a:lnTo>
                  <a:pt x="10895990" y="619144"/>
                </a:lnTo>
                <a:cubicBezTo>
                  <a:pt x="11254840" y="678542"/>
                  <a:pt x="11535879" y="959319"/>
                  <a:pt x="11586156" y="1312185"/>
                </a:cubicBezTo>
                <a:cubicBezTo>
                  <a:pt x="11586323" y="1312238"/>
                  <a:pt x="11586492" y="1312243"/>
                  <a:pt x="11586661" y="1312248"/>
                </a:cubicBezTo>
                <a:lnTo>
                  <a:pt x="11587201" y="1318938"/>
                </a:lnTo>
                <a:cubicBezTo>
                  <a:pt x="11592258" y="1349182"/>
                  <a:pt x="11594708" y="1380067"/>
                  <a:pt x="11594665" y="1411395"/>
                </a:cubicBezTo>
                <a:cubicBezTo>
                  <a:pt x="11595977" y="1417025"/>
                  <a:pt x="11596036" y="1422694"/>
                  <a:pt x="11596036" y="1428376"/>
                </a:cubicBezTo>
                <a:cubicBezTo>
                  <a:pt x="11596036" y="1432198"/>
                  <a:pt x="11596009" y="1436014"/>
                  <a:pt x="11595443" y="1439816"/>
                </a:cubicBezTo>
                <a:lnTo>
                  <a:pt x="11594944" y="1439783"/>
                </a:lnTo>
                <a:lnTo>
                  <a:pt x="11594918" y="1440278"/>
                </a:lnTo>
                <a:lnTo>
                  <a:pt x="11577800" y="1438652"/>
                </a:lnTo>
                <a:cubicBezTo>
                  <a:pt x="11545425" y="1438125"/>
                  <a:pt x="11513545" y="1435144"/>
                  <a:pt x="11482373" y="1429590"/>
                </a:cubicBezTo>
                <a:cubicBezTo>
                  <a:pt x="11476796" y="1430009"/>
                  <a:pt x="11471467" y="1429061"/>
                  <a:pt x="11466156" y="1428050"/>
                </a:cubicBezTo>
                <a:lnTo>
                  <a:pt x="11466040" y="1426902"/>
                </a:lnTo>
                <a:cubicBezTo>
                  <a:pt x="11107189" y="1367503"/>
                  <a:pt x="10826150" y="1086726"/>
                  <a:pt x="10775875" y="733861"/>
                </a:cubicBezTo>
                <a:cubicBezTo>
                  <a:pt x="10775707" y="733808"/>
                  <a:pt x="10775539" y="733803"/>
                  <a:pt x="10775369" y="733798"/>
                </a:cubicBezTo>
                <a:lnTo>
                  <a:pt x="10774831" y="727122"/>
                </a:lnTo>
                <a:cubicBezTo>
                  <a:pt x="10769772" y="696872"/>
                  <a:pt x="10767321" y="665981"/>
                  <a:pt x="10767364" y="634646"/>
                </a:cubicBezTo>
                <a:cubicBezTo>
                  <a:pt x="10766052" y="629018"/>
                  <a:pt x="10765993" y="623351"/>
                  <a:pt x="10765993" y="617670"/>
                </a:cubicBezTo>
                <a:lnTo>
                  <a:pt x="10766587" y="606230"/>
                </a:lnTo>
                <a:lnTo>
                  <a:pt x="10767085" y="606263"/>
                </a:lnTo>
                <a:close/>
                <a:moveTo>
                  <a:pt x="10744358" y="605769"/>
                </a:moveTo>
                <a:lnTo>
                  <a:pt x="10744384" y="606263"/>
                </a:lnTo>
                <a:lnTo>
                  <a:pt x="10744882" y="606230"/>
                </a:lnTo>
                <a:lnTo>
                  <a:pt x="10745476" y="617670"/>
                </a:lnTo>
                <a:cubicBezTo>
                  <a:pt x="10745476" y="623351"/>
                  <a:pt x="10745417" y="629018"/>
                  <a:pt x="10744105" y="634646"/>
                </a:cubicBezTo>
                <a:cubicBezTo>
                  <a:pt x="10744148" y="665981"/>
                  <a:pt x="10741697" y="696872"/>
                  <a:pt x="10736638" y="727122"/>
                </a:cubicBezTo>
                <a:lnTo>
                  <a:pt x="10736100" y="733798"/>
                </a:lnTo>
                <a:cubicBezTo>
                  <a:pt x="10735930" y="733803"/>
                  <a:pt x="10735762" y="733808"/>
                  <a:pt x="10735594" y="733861"/>
                </a:cubicBezTo>
                <a:cubicBezTo>
                  <a:pt x="10685319" y="1086726"/>
                  <a:pt x="10404280" y="1367503"/>
                  <a:pt x="10045429" y="1426902"/>
                </a:cubicBezTo>
                <a:lnTo>
                  <a:pt x="10045313" y="1428050"/>
                </a:lnTo>
                <a:cubicBezTo>
                  <a:pt x="10040002" y="1429061"/>
                  <a:pt x="10034673" y="1430009"/>
                  <a:pt x="10029096" y="1429590"/>
                </a:cubicBezTo>
                <a:cubicBezTo>
                  <a:pt x="9997924" y="1435144"/>
                  <a:pt x="9966044" y="1438125"/>
                  <a:pt x="9933669" y="1438652"/>
                </a:cubicBezTo>
                <a:lnTo>
                  <a:pt x="9916551" y="1440278"/>
                </a:lnTo>
                <a:lnTo>
                  <a:pt x="9916525" y="1439783"/>
                </a:lnTo>
                <a:lnTo>
                  <a:pt x="9916026" y="1439816"/>
                </a:lnTo>
                <a:cubicBezTo>
                  <a:pt x="9915460" y="1436014"/>
                  <a:pt x="9915433" y="1432198"/>
                  <a:pt x="9915433" y="1428376"/>
                </a:cubicBezTo>
                <a:cubicBezTo>
                  <a:pt x="9915433" y="1422694"/>
                  <a:pt x="9915492" y="1417025"/>
                  <a:pt x="9916804" y="1411395"/>
                </a:cubicBezTo>
                <a:cubicBezTo>
                  <a:pt x="9916761" y="1380067"/>
                  <a:pt x="9919211" y="1349182"/>
                  <a:pt x="9924268" y="1318938"/>
                </a:cubicBezTo>
                <a:lnTo>
                  <a:pt x="9924808" y="1312248"/>
                </a:lnTo>
                <a:cubicBezTo>
                  <a:pt x="9924977" y="1312243"/>
                  <a:pt x="9925146" y="1312238"/>
                  <a:pt x="9925314" y="1312185"/>
                </a:cubicBezTo>
                <a:cubicBezTo>
                  <a:pt x="9975590" y="959319"/>
                  <a:pt x="10256629" y="678542"/>
                  <a:pt x="10615479" y="619144"/>
                </a:cubicBezTo>
                <a:lnTo>
                  <a:pt x="10615596" y="617996"/>
                </a:lnTo>
                <a:cubicBezTo>
                  <a:pt x="10620905" y="616986"/>
                  <a:pt x="10626233" y="616038"/>
                  <a:pt x="10631809" y="616457"/>
                </a:cubicBezTo>
                <a:cubicBezTo>
                  <a:pt x="10662992" y="610900"/>
                  <a:pt x="10694885" y="607919"/>
                  <a:pt x="10727271" y="607392"/>
                </a:cubicBezTo>
                <a:close/>
                <a:moveTo>
                  <a:pt x="9074958" y="605769"/>
                </a:moveTo>
                <a:lnTo>
                  <a:pt x="9092045" y="607392"/>
                </a:lnTo>
                <a:cubicBezTo>
                  <a:pt x="9124431" y="607919"/>
                  <a:pt x="9156324" y="610900"/>
                  <a:pt x="9187507" y="616457"/>
                </a:cubicBezTo>
                <a:cubicBezTo>
                  <a:pt x="9193083" y="616038"/>
                  <a:pt x="9198411" y="616986"/>
                  <a:pt x="9203720" y="617996"/>
                </a:cubicBezTo>
                <a:lnTo>
                  <a:pt x="9203837" y="619144"/>
                </a:lnTo>
                <a:cubicBezTo>
                  <a:pt x="9562687" y="678542"/>
                  <a:pt x="9843726" y="959319"/>
                  <a:pt x="9894002" y="1312185"/>
                </a:cubicBezTo>
                <a:cubicBezTo>
                  <a:pt x="9894170" y="1312238"/>
                  <a:pt x="9894339" y="1312243"/>
                  <a:pt x="9894508" y="1312248"/>
                </a:cubicBezTo>
                <a:lnTo>
                  <a:pt x="9895048" y="1318938"/>
                </a:lnTo>
                <a:cubicBezTo>
                  <a:pt x="9900105" y="1349182"/>
                  <a:pt x="9902555" y="1380067"/>
                  <a:pt x="9902512" y="1411395"/>
                </a:cubicBezTo>
                <a:cubicBezTo>
                  <a:pt x="9903824" y="1417025"/>
                  <a:pt x="9903883" y="1422694"/>
                  <a:pt x="9903883" y="1428376"/>
                </a:cubicBezTo>
                <a:cubicBezTo>
                  <a:pt x="9903883" y="1432198"/>
                  <a:pt x="9903856" y="1436014"/>
                  <a:pt x="9903290" y="1439816"/>
                </a:cubicBezTo>
                <a:lnTo>
                  <a:pt x="9902791" y="1439783"/>
                </a:lnTo>
                <a:lnTo>
                  <a:pt x="9902765" y="1440278"/>
                </a:lnTo>
                <a:lnTo>
                  <a:pt x="9885647" y="1438652"/>
                </a:lnTo>
                <a:cubicBezTo>
                  <a:pt x="9853272" y="1438125"/>
                  <a:pt x="9821392" y="1435144"/>
                  <a:pt x="9790220" y="1429590"/>
                </a:cubicBezTo>
                <a:cubicBezTo>
                  <a:pt x="9784643" y="1430009"/>
                  <a:pt x="9779314" y="1429061"/>
                  <a:pt x="9774003" y="1428050"/>
                </a:cubicBezTo>
                <a:lnTo>
                  <a:pt x="9773887" y="1426902"/>
                </a:lnTo>
                <a:cubicBezTo>
                  <a:pt x="9415036" y="1367503"/>
                  <a:pt x="9133997" y="1086726"/>
                  <a:pt x="9083722" y="733861"/>
                </a:cubicBezTo>
                <a:cubicBezTo>
                  <a:pt x="9083554" y="733808"/>
                  <a:pt x="9083386" y="733803"/>
                  <a:pt x="9083216" y="733798"/>
                </a:cubicBezTo>
                <a:lnTo>
                  <a:pt x="9082678" y="727122"/>
                </a:lnTo>
                <a:cubicBezTo>
                  <a:pt x="9077619" y="696872"/>
                  <a:pt x="9075168" y="665981"/>
                  <a:pt x="9075211" y="634646"/>
                </a:cubicBezTo>
                <a:cubicBezTo>
                  <a:pt x="9073899" y="629018"/>
                  <a:pt x="9073840" y="623351"/>
                  <a:pt x="9073840" y="617670"/>
                </a:cubicBezTo>
                <a:lnTo>
                  <a:pt x="9074434" y="606230"/>
                </a:lnTo>
                <a:lnTo>
                  <a:pt x="9074932" y="606263"/>
                </a:lnTo>
                <a:close/>
                <a:moveTo>
                  <a:pt x="9052207" y="605769"/>
                </a:moveTo>
                <a:lnTo>
                  <a:pt x="9052233" y="606263"/>
                </a:lnTo>
                <a:lnTo>
                  <a:pt x="9052731" y="606230"/>
                </a:lnTo>
                <a:lnTo>
                  <a:pt x="9053325" y="617670"/>
                </a:lnTo>
                <a:cubicBezTo>
                  <a:pt x="9053325" y="623351"/>
                  <a:pt x="9053266" y="629018"/>
                  <a:pt x="9051954" y="634646"/>
                </a:cubicBezTo>
                <a:cubicBezTo>
                  <a:pt x="9051997" y="665981"/>
                  <a:pt x="9049546" y="696872"/>
                  <a:pt x="9044487" y="727122"/>
                </a:cubicBezTo>
                <a:lnTo>
                  <a:pt x="9043949" y="733798"/>
                </a:lnTo>
                <a:cubicBezTo>
                  <a:pt x="9043779" y="733803"/>
                  <a:pt x="9043611" y="733808"/>
                  <a:pt x="9043443" y="733861"/>
                </a:cubicBezTo>
                <a:cubicBezTo>
                  <a:pt x="8993168" y="1086726"/>
                  <a:pt x="8712129" y="1367503"/>
                  <a:pt x="8353278" y="1426902"/>
                </a:cubicBezTo>
                <a:lnTo>
                  <a:pt x="8353162" y="1428050"/>
                </a:lnTo>
                <a:cubicBezTo>
                  <a:pt x="8347851" y="1429061"/>
                  <a:pt x="8342522" y="1430009"/>
                  <a:pt x="8336945" y="1429590"/>
                </a:cubicBezTo>
                <a:cubicBezTo>
                  <a:pt x="8305773" y="1435144"/>
                  <a:pt x="8273893" y="1438125"/>
                  <a:pt x="8241519" y="1438652"/>
                </a:cubicBezTo>
                <a:lnTo>
                  <a:pt x="8224400" y="1440278"/>
                </a:lnTo>
                <a:lnTo>
                  <a:pt x="8224374" y="1439783"/>
                </a:lnTo>
                <a:lnTo>
                  <a:pt x="8223875" y="1439816"/>
                </a:lnTo>
                <a:cubicBezTo>
                  <a:pt x="8223309" y="1436014"/>
                  <a:pt x="8223282" y="1432198"/>
                  <a:pt x="8223282" y="1428376"/>
                </a:cubicBezTo>
                <a:cubicBezTo>
                  <a:pt x="8223282" y="1422694"/>
                  <a:pt x="8223341" y="1417025"/>
                  <a:pt x="8224653" y="1411395"/>
                </a:cubicBezTo>
                <a:cubicBezTo>
                  <a:pt x="8224611" y="1380067"/>
                  <a:pt x="8227060" y="1349182"/>
                  <a:pt x="8232117" y="1318938"/>
                </a:cubicBezTo>
                <a:lnTo>
                  <a:pt x="8232657" y="1312248"/>
                </a:lnTo>
                <a:cubicBezTo>
                  <a:pt x="8232826" y="1312243"/>
                  <a:pt x="8232995" y="1312238"/>
                  <a:pt x="8233163" y="1312185"/>
                </a:cubicBezTo>
                <a:cubicBezTo>
                  <a:pt x="8283439" y="959319"/>
                  <a:pt x="8564478" y="678542"/>
                  <a:pt x="8923328" y="619144"/>
                </a:cubicBezTo>
                <a:lnTo>
                  <a:pt x="8923445" y="617996"/>
                </a:lnTo>
                <a:cubicBezTo>
                  <a:pt x="8928754" y="616986"/>
                  <a:pt x="8934082" y="616038"/>
                  <a:pt x="8939658" y="616457"/>
                </a:cubicBezTo>
                <a:cubicBezTo>
                  <a:pt x="8970841" y="610900"/>
                  <a:pt x="9002734" y="607919"/>
                  <a:pt x="9035120" y="607392"/>
                </a:cubicBezTo>
                <a:close/>
                <a:moveTo>
                  <a:pt x="7382807" y="605769"/>
                </a:moveTo>
                <a:lnTo>
                  <a:pt x="7399895" y="607392"/>
                </a:lnTo>
                <a:cubicBezTo>
                  <a:pt x="7432280" y="607919"/>
                  <a:pt x="7464173" y="610900"/>
                  <a:pt x="7495356" y="616457"/>
                </a:cubicBezTo>
                <a:cubicBezTo>
                  <a:pt x="7500932" y="616038"/>
                  <a:pt x="7506260" y="616986"/>
                  <a:pt x="7511569" y="617996"/>
                </a:cubicBezTo>
                <a:lnTo>
                  <a:pt x="7511686" y="619144"/>
                </a:lnTo>
                <a:cubicBezTo>
                  <a:pt x="7870536" y="678542"/>
                  <a:pt x="8151575" y="959319"/>
                  <a:pt x="8201852" y="1312185"/>
                </a:cubicBezTo>
                <a:cubicBezTo>
                  <a:pt x="8202019" y="1312238"/>
                  <a:pt x="8202189" y="1312243"/>
                  <a:pt x="8202357" y="1312248"/>
                </a:cubicBezTo>
                <a:lnTo>
                  <a:pt x="8202898" y="1318938"/>
                </a:lnTo>
                <a:cubicBezTo>
                  <a:pt x="8207954" y="1349182"/>
                  <a:pt x="8210404" y="1380067"/>
                  <a:pt x="8210362" y="1411395"/>
                </a:cubicBezTo>
                <a:cubicBezTo>
                  <a:pt x="8211674" y="1417025"/>
                  <a:pt x="8211732" y="1422694"/>
                  <a:pt x="8211732" y="1428376"/>
                </a:cubicBezTo>
                <a:cubicBezTo>
                  <a:pt x="8211732" y="1432198"/>
                  <a:pt x="8211705" y="1436014"/>
                  <a:pt x="8211139" y="1439816"/>
                </a:cubicBezTo>
                <a:lnTo>
                  <a:pt x="8210640" y="1439783"/>
                </a:lnTo>
                <a:lnTo>
                  <a:pt x="8210614" y="1440278"/>
                </a:lnTo>
                <a:lnTo>
                  <a:pt x="8193496" y="1438652"/>
                </a:lnTo>
                <a:cubicBezTo>
                  <a:pt x="8161122" y="1438125"/>
                  <a:pt x="8129241" y="1435144"/>
                  <a:pt x="8098069" y="1429590"/>
                </a:cubicBezTo>
                <a:cubicBezTo>
                  <a:pt x="8092492" y="1430009"/>
                  <a:pt x="8087163" y="1429061"/>
                  <a:pt x="8081853" y="1428050"/>
                </a:cubicBezTo>
                <a:lnTo>
                  <a:pt x="8081737" y="1426902"/>
                </a:lnTo>
                <a:cubicBezTo>
                  <a:pt x="7722885" y="1367503"/>
                  <a:pt x="7441846" y="1086726"/>
                  <a:pt x="7391571" y="733861"/>
                </a:cubicBezTo>
                <a:cubicBezTo>
                  <a:pt x="7391403" y="733808"/>
                  <a:pt x="7391235" y="733803"/>
                  <a:pt x="7391065" y="733798"/>
                </a:cubicBezTo>
                <a:lnTo>
                  <a:pt x="7390527" y="727122"/>
                </a:lnTo>
                <a:cubicBezTo>
                  <a:pt x="7385468" y="696872"/>
                  <a:pt x="7383018" y="665981"/>
                  <a:pt x="7383060" y="634646"/>
                </a:cubicBezTo>
                <a:cubicBezTo>
                  <a:pt x="7381748" y="629018"/>
                  <a:pt x="7381689" y="623351"/>
                  <a:pt x="7381689" y="617670"/>
                </a:cubicBezTo>
                <a:lnTo>
                  <a:pt x="7382283" y="606230"/>
                </a:lnTo>
                <a:lnTo>
                  <a:pt x="7382781" y="606263"/>
                </a:lnTo>
                <a:close/>
                <a:moveTo>
                  <a:pt x="5690656" y="605769"/>
                </a:moveTo>
                <a:lnTo>
                  <a:pt x="5707743" y="607392"/>
                </a:lnTo>
                <a:cubicBezTo>
                  <a:pt x="5740129" y="607919"/>
                  <a:pt x="5772021" y="610900"/>
                  <a:pt x="5803205" y="616457"/>
                </a:cubicBezTo>
                <a:cubicBezTo>
                  <a:pt x="5808781" y="616038"/>
                  <a:pt x="5814109" y="616986"/>
                  <a:pt x="5819417" y="617996"/>
                </a:cubicBezTo>
                <a:lnTo>
                  <a:pt x="5819534" y="619144"/>
                </a:lnTo>
                <a:cubicBezTo>
                  <a:pt x="6178385" y="678542"/>
                  <a:pt x="6459424" y="959319"/>
                  <a:pt x="6509700" y="1312185"/>
                </a:cubicBezTo>
                <a:cubicBezTo>
                  <a:pt x="6509868" y="1312238"/>
                  <a:pt x="6510037" y="1312243"/>
                  <a:pt x="6510206" y="1312248"/>
                </a:cubicBezTo>
                <a:lnTo>
                  <a:pt x="6510746" y="1318938"/>
                </a:lnTo>
                <a:cubicBezTo>
                  <a:pt x="6515803" y="1349182"/>
                  <a:pt x="6518252" y="1380067"/>
                  <a:pt x="6518210" y="1411395"/>
                </a:cubicBezTo>
                <a:cubicBezTo>
                  <a:pt x="6519522" y="1417025"/>
                  <a:pt x="6519581" y="1422694"/>
                  <a:pt x="6519581" y="1428376"/>
                </a:cubicBezTo>
                <a:cubicBezTo>
                  <a:pt x="6519581" y="1432198"/>
                  <a:pt x="6519554" y="1436014"/>
                  <a:pt x="6518988" y="1439816"/>
                </a:cubicBezTo>
                <a:lnTo>
                  <a:pt x="6518489" y="1439783"/>
                </a:lnTo>
                <a:lnTo>
                  <a:pt x="6518463" y="1440278"/>
                </a:lnTo>
                <a:lnTo>
                  <a:pt x="6501344" y="1438652"/>
                </a:lnTo>
                <a:cubicBezTo>
                  <a:pt x="6468970" y="1438125"/>
                  <a:pt x="6437090" y="1435144"/>
                  <a:pt x="6405918" y="1429590"/>
                </a:cubicBezTo>
                <a:cubicBezTo>
                  <a:pt x="6400341" y="1430009"/>
                  <a:pt x="6395012" y="1429061"/>
                  <a:pt x="6389701" y="1428050"/>
                </a:cubicBezTo>
                <a:lnTo>
                  <a:pt x="6389585" y="1426902"/>
                </a:lnTo>
                <a:cubicBezTo>
                  <a:pt x="6030734" y="1367503"/>
                  <a:pt x="5749695" y="1086726"/>
                  <a:pt x="5699419" y="733861"/>
                </a:cubicBezTo>
                <a:cubicBezTo>
                  <a:pt x="5699252" y="733808"/>
                  <a:pt x="5699083" y="733803"/>
                  <a:pt x="5698914" y="733798"/>
                </a:cubicBezTo>
                <a:lnTo>
                  <a:pt x="5698375" y="727122"/>
                </a:lnTo>
                <a:cubicBezTo>
                  <a:pt x="5693317" y="696872"/>
                  <a:pt x="5690866" y="665981"/>
                  <a:pt x="5690908" y="634646"/>
                </a:cubicBezTo>
                <a:cubicBezTo>
                  <a:pt x="5689596" y="629018"/>
                  <a:pt x="5689538" y="623351"/>
                  <a:pt x="5689538" y="617670"/>
                </a:cubicBezTo>
                <a:lnTo>
                  <a:pt x="5690132" y="606230"/>
                </a:lnTo>
                <a:lnTo>
                  <a:pt x="5690630" y="606263"/>
                </a:lnTo>
                <a:close/>
                <a:moveTo>
                  <a:pt x="5667905" y="605769"/>
                </a:moveTo>
                <a:lnTo>
                  <a:pt x="5667931" y="606263"/>
                </a:lnTo>
                <a:lnTo>
                  <a:pt x="5668429" y="606230"/>
                </a:lnTo>
                <a:lnTo>
                  <a:pt x="5669023" y="617670"/>
                </a:lnTo>
                <a:cubicBezTo>
                  <a:pt x="5669023" y="623351"/>
                  <a:pt x="5668964" y="629018"/>
                  <a:pt x="5667652" y="634646"/>
                </a:cubicBezTo>
                <a:cubicBezTo>
                  <a:pt x="5667694" y="665981"/>
                  <a:pt x="5665244" y="696872"/>
                  <a:pt x="5660185" y="727122"/>
                </a:cubicBezTo>
                <a:lnTo>
                  <a:pt x="5659647" y="733798"/>
                </a:lnTo>
                <a:cubicBezTo>
                  <a:pt x="5659477" y="733803"/>
                  <a:pt x="5659309" y="733808"/>
                  <a:pt x="5659141" y="733861"/>
                </a:cubicBezTo>
                <a:cubicBezTo>
                  <a:pt x="5608866" y="1086726"/>
                  <a:pt x="5327827" y="1367503"/>
                  <a:pt x="4968975" y="1426902"/>
                </a:cubicBezTo>
                <a:lnTo>
                  <a:pt x="4968859" y="1428050"/>
                </a:lnTo>
                <a:cubicBezTo>
                  <a:pt x="4963549" y="1429061"/>
                  <a:pt x="4958220" y="1430009"/>
                  <a:pt x="4952643" y="1429590"/>
                </a:cubicBezTo>
                <a:cubicBezTo>
                  <a:pt x="4921471" y="1435144"/>
                  <a:pt x="4889590" y="1438125"/>
                  <a:pt x="4857216" y="1438652"/>
                </a:cubicBezTo>
                <a:lnTo>
                  <a:pt x="4840098" y="1440278"/>
                </a:lnTo>
                <a:lnTo>
                  <a:pt x="4840072" y="1439783"/>
                </a:lnTo>
                <a:lnTo>
                  <a:pt x="4839573" y="1439816"/>
                </a:lnTo>
                <a:cubicBezTo>
                  <a:pt x="4839007" y="1436014"/>
                  <a:pt x="4838980" y="1432198"/>
                  <a:pt x="4838980" y="1428376"/>
                </a:cubicBezTo>
                <a:cubicBezTo>
                  <a:pt x="4838980" y="1422694"/>
                  <a:pt x="4839038" y="1417025"/>
                  <a:pt x="4840350" y="1411395"/>
                </a:cubicBezTo>
                <a:cubicBezTo>
                  <a:pt x="4840308" y="1380067"/>
                  <a:pt x="4842758" y="1349182"/>
                  <a:pt x="4847814" y="1318938"/>
                </a:cubicBezTo>
                <a:lnTo>
                  <a:pt x="4848355" y="1312248"/>
                </a:lnTo>
                <a:cubicBezTo>
                  <a:pt x="4848523" y="1312243"/>
                  <a:pt x="4848693" y="1312238"/>
                  <a:pt x="4848860" y="1312185"/>
                </a:cubicBezTo>
                <a:cubicBezTo>
                  <a:pt x="4899137" y="959319"/>
                  <a:pt x="5180176" y="678542"/>
                  <a:pt x="5539026" y="619144"/>
                </a:cubicBezTo>
                <a:lnTo>
                  <a:pt x="5539143" y="617996"/>
                </a:lnTo>
                <a:cubicBezTo>
                  <a:pt x="5544452" y="616986"/>
                  <a:pt x="5549780" y="616038"/>
                  <a:pt x="5555356" y="616457"/>
                </a:cubicBezTo>
                <a:cubicBezTo>
                  <a:pt x="5586539" y="610900"/>
                  <a:pt x="5618432" y="607919"/>
                  <a:pt x="5650817" y="607392"/>
                </a:cubicBezTo>
                <a:close/>
                <a:moveTo>
                  <a:pt x="3998505" y="605769"/>
                </a:moveTo>
                <a:lnTo>
                  <a:pt x="4015592" y="607392"/>
                </a:lnTo>
                <a:cubicBezTo>
                  <a:pt x="4047978" y="607919"/>
                  <a:pt x="4079870" y="610900"/>
                  <a:pt x="4111054" y="616457"/>
                </a:cubicBezTo>
                <a:cubicBezTo>
                  <a:pt x="4116630" y="616038"/>
                  <a:pt x="4121958" y="616986"/>
                  <a:pt x="4127266" y="617996"/>
                </a:cubicBezTo>
                <a:lnTo>
                  <a:pt x="4127384" y="619144"/>
                </a:lnTo>
                <a:cubicBezTo>
                  <a:pt x="4486234" y="678542"/>
                  <a:pt x="4767273" y="959319"/>
                  <a:pt x="4817549" y="1312185"/>
                </a:cubicBezTo>
                <a:cubicBezTo>
                  <a:pt x="4817717" y="1312238"/>
                  <a:pt x="4817886" y="1312243"/>
                  <a:pt x="4818055" y="1312248"/>
                </a:cubicBezTo>
                <a:lnTo>
                  <a:pt x="4818595" y="1318938"/>
                </a:lnTo>
                <a:cubicBezTo>
                  <a:pt x="4823652" y="1349182"/>
                  <a:pt x="4826101" y="1380067"/>
                  <a:pt x="4826059" y="1411395"/>
                </a:cubicBezTo>
                <a:cubicBezTo>
                  <a:pt x="4827371" y="1417025"/>
                  <a:pt x="4827430" y="1422694"/>
                  <a:pt x="4827430" y="1428376"/>
                </a:cubicBezTo>
                <a:cubicBezTo>
                  <a:pt x="4827430" y="1432198"/>
                  <a:pt x="4827403" y="1436014"/>
                  <a:pt x="4826837" y="1439816"/>
                </a:cubicBezTo>
                <a:lnTo>
                  <a:pt x="4826338" y="1439783"/>
                </a:lnTo>
                <a:lnTo>
                  <a:pt x="4826312" y="1440278"/>
                </a:lnTo>
                <a:lnTo>
                  <a:pt x="4809193" y="1438652"/>
                </a:lnTo>
                <a:cubicBezTo>
                  <a:pt x="4776819" y="1438125"/>
                  <a:pt x="4744939" y="1435144"/>
                  <a:pt x="4713767" y="1429590"/>
                </a:cubicBezTo>
                <a:cubicBezTo>
                  <a:pt x="4708190" y="1430009"/>
                  <a:pt x="4702861" y="1429061"/>
                  <a:pt x="4697550" y="1428050"/>
                </a:cubicBezTo>
                <a:lnTo>
                  <a:pt x="4697434" y="1426902"/>
                </a:lnTo>
                <a:cubicBezTo>
                  <a:pt x="4338583" y="1367503"/>
                  <a:pt x="4057544" y="1086726"/>
                  <a:pt x="4007268" y="733861"/>
                </a:cubicBezTo>
                <a:cubicBezTo>
                  <a:pt x="4007101" y="733808"/>
                  <a:pt x="4006932" y="733803"/>
                  <a:pt x="4006763" y="733798"/>
                </a:cubicBezTo>
                <a:lnTo>
                  <a:pt x="4006225" y="727122"/>
                </a:lnTo>
                <a:cubicBezTo>
                  <a:pt x="4001166" y="696872"/>
                  <a:pt x="3998715" y="665981"/>
                  <a:pt x="3998757" y="634646"/>
                </a:cubicBezTo>
                <a:cubicBezTo>
                  <a:pt x="3997445" y="629018"/>
                  <a:pt x="3997387" y="623351"/>
                  <a:pt x="3997387" y="617670"/>
                </a:cubicBezTo>
                <a:lnTo>
                  <a:pt x="3997981" y="606230"/>
                </a:lnTo>
                <a:lnTo>
                  <a:pt x="3998479" y="606263"/>
                </a:lnTo>
                <a:close/>
                <a:moveTo>
                  <a:pt x="3975754" y="605769"/>
                </a:moveTo>
                <a:lnTo>
                  <a:pt x="3975780" y="606263"/>
                </a:lnTo>
                <a:lnTo>
                  <a:pt x="3976278" y="606230"/>
                </a:lnTo>
                <a:lnTo>
                  <a:pt x="3976872" y="617670"/>
                </a:lnTo>
                <a:cubicBezTo>
                  <a:pt x="3976872" y="623351"/>
                  <a:pt x="3976813" y="629018"/>
                  <a:pt x="3975501" y="634646"/>
                </a:cubicBezTo>
                <a:cubicBezTo>
                  <a:pt x="3975543" y="665981"/>
                  <a:pt x="3973093" y="696872"/>
                  <a:pt x="3968034" y="727122"/>
                </a:cubicBezTo>
                <a:lnTo>
                  <a:pt x="3967496" y="733798"/>
                </a:lnTo>
                <a:cubicBezTo>
                  <a:pt x="3967326" y="733803"/>
                  <a:pt x="3967158" y="733808"/>
                  <a:pt x="3966990" y="733861"/>
                </a:cubicBezTo>
                <a:cubicBezTo>
                  <a:pt x="3916715" y="1086726"/>
                  <a:pt x="3635676" y="1367503"/>
                  <a:pt x="3276825" y="1426902"/>
                </a:cubicBezTo>
                <a:lnTo>
                  <a:pt x="3276708" y="1428050"/>
                </a:lnTo>
                <a:cubicBezTo>
                  <a:pt x="3271398" y="1429061"/>
                  <a:pt x="3266069" y="1430009"/>
                  <a:pt x="3260492" y="1429590"/>
                </a:cubicBezTo>
                <a:cubicBezTo>
                  <a:pt x="3229320" y="1435144"/>
                  <a:pt x="3197440" y="1438125"/>
                  <a:pt x="3165065" y="1438652"/>
                </a:cubicBezTo>
                <a:lnTo>
                  <a:pt x="3147947" y="1440278"/>
                </a:lnTo>
                <a:lnTo>
                  <a:pt x="3147921" y="1439783"/>
                </a:lnTo>
                <a:lnTo>
                  <a:pt x="3147422" y="1439816"/>
                </a:lnTo>
                <a:cubicBezTo>
                  <a:pt x="3146856" y="1436014"/>
                  <a:pt x="3146829" y="1432198"/>
                  <a:pt x="3146829" y="1428376"/>
                </a:cubicBezTo>
                <a:cubicBezTo>
                  <a:pt x="3146829" y="1422694"/>
                  <a:pt x="3146887" y="1417025"/>
                  <a:pt x="3148199" y="1411395"/>
                </a:cubicBezTo>
                <a:cubicBezTo>
                  <a:pt x="3148157" y="1380067"/>
                  <a:pt x="3150607" y="1349182"/>
                  <a:pt x="3155663" y="1318938"/>
                </a:cubicBezTo>
                <a:lnTo>
                  <a:pt x="3156204" y="1312248"/>
                </a:lnTo>
                <a:cubicBezTo>
                  <a:pt x="3156372" y="1312243"/>
                  <a:pt x="3156542" y="1312238"/>
                  <a:pt x="3156709" y="1312185"/>
                </a:cubicBezTo>
                <a:cubicBezTo>
                  <a:pt x="3206986" y="959319"/>
                  <a:pt x="3488025" y="678542"/>
                  <a:pt x="3846875" y="619144"/>
                </a:cubicBezTo>
                <a:lnTo>
                  <a:pt x="3846992" y="617996"/>
                </a:lnTo>
                <a:cubicBezTo>
                  <a:pt x="3852301" y="616986"/>
                  <a:pt x="3857629" y="616038"/>
                  <a:pt x="3863205" y="616457"/>
                </a:cubicBezTo>
                <a:cubicBezTo>
                  <a:pt x="3894388" y="610900"/>
                  <a:pt x="3926281" y="607919"/>
                  <a:pt x="3958666" y="607392"/>
                </a:cubicBezTo>
                <a:close/>
                <a:moveTo>
                  <a:pt x="2306354" y="605769"/>
                </a:moveTo>
                <a:lnTo>
                  <a:pt x="2323441" y="607392"/>
                </a:lnTo>
                <a:cubicBezTo>
                  <a:pt x="2355827" y="607919"/>
                  <a:pt x="2387719" y="610900"/>
                  <a:pt x="2418903" y="616457"/>
                </a:cubicBezTo>
                <a:cubicBezTo>
                  <a:pt x="2424479" y="616038"/>
                  <a:pt x="2429807" y="616986"/>
                  <a:pt x="2435115" y="617996"/>
                </a:cubicBezTo>
                <a:lnTo>
                  <a:pt x="2435233" y="619144"/>
                </a:lnTo>
                <a:cubicBezTo>
                  <a:pt x="2794083" y="678542"/>
                  <a:pt x="3075122" y="959319"/>
                  <a:pt x="3125398" y="1312185"/>
                </a:cubicBezTo>
                <a:cubicBezTo>
                  <a:pt x="3125566" y="1312238"/>
                  <a:pt x="3125735" y="1312243"/>
                  <a:pt x="3125904" y="1312248"/>
                </a:cubicBezTo>
                <a:lnTo>
                  <a:pt x="3126444" y="1318938"/>
                </a:lnTo>
                <a:cubicBezTo>
                  <a:pt x="3131501" y="1349182"/>
                  <a:pt x="3133950" y="1380067"/>
                  <a:pt x="3133908" y="1411395"/>
                </a:cubicBezTo>
                <a:cubicBezTo>
                  <a:pt x="3135220" y="1417025"/>
                  <a:pt x="3135279" y="1422694"/>
                  <a:pt x="3135279" y="1428376"/>
                </a:cubicBezTo>
                <a:cubicBezTo>
                  <a:pt x="3135279" y="1432198"/>
                  <a:pt x="3135252" y="1436014"/>
                  <a:pt x="3134686" y="1439816"/>
                </a:cubicBezTo>
                <a:lnTo>
                  <a:pt x="3134187" y="1439783"/>
                </a:lnTo>
                <a:lnTo>
                  <a:pt x="3134161" y="1440278"/>
                </a:lnTo>
                <a:lnTo>
                  <a:pt x="3117042" y="1438652"/>
                </a:lnTo>
                <a:cubicBezTo>
                  <a:pt x="3084668" y="1438125"/>
                  <a:pt x="3052788" y="1435144"/>
                  <a:pt x="3021616" y="1429590"/>
                </a:cubicBezTo>
                <a:cubicBezTo>
                  <a:pt x="3016039" y="1430009"/>
                  <a:pt x="3010710" y="1429061"/>
                  <a:pt x="3005399" y="1428050"/>
                </a:cubicBezTo>
                <a:lnTo>
                  <a:pt x="3005283" y="1426902"/>
                </a:lnTo>
                <a:cubicBezTo>
                  <a:pt x="2646432" y="1367503"/>
                  <a:pt x="2365393" y="1086726"/>
                  <a:pt x="2315117" y="733861"/>
                </a:cubicBezTo>
                <a:cubicBezTo>
                  <a:pt x="2314950" y="733808"/>
                  <a:pt x="2314781" y="733803"/>
                  <a:pt x="2314612" y="733798"/>
                </a:cubicBezTo>
                <a:lnTo>
                  <a:pt x="2314074" y="727122"/>
                </a:lnTo>
                <a:cubicBezTo>
                  <a:pt x="2309015" y="696872"/>
                  <a:pt x="2306564" y="665981"/>
                  <a:pt x="2306606" y="634646"/>
                </a:cubicBezTo>
                <a:cubicBezTo>
                  <a:pt x="2305294" y="629018"/>
                  <a:pt x="2305236" y="623351"/>
                  <a:pt x="2305236" y="617670"/>
                </a:cubicBezTo>
                <a:lnTo>
                  <a:pt x="2305830" y="606230"/>
                </a:lnTo>
                <a:lnTo>
                  <a:pt x="2306328" y="606263"/>
                </a:lnTo>
                <a:close/>
                <a:moveTo>
                  <a:pt x="2283603" y="605769"/>
                </a:moveTo>
                <a:lnTo>
                  <a:pt x="2283629" y="606263"/>
                </a:lnTo>
                <a:lnTo>
                  <a:pt x="2284127" y="606230"/>
                </a:lnTo>
                <a:lnTo>
                  <a:pt x="2284721" y="617670"/>
                </a:lnTo>
                <a:cubicBezTo>
                  <a:pt x="2284721" y="623351"/>
                  <a:pt x="2284662" y="629018"/>
                  <a:pt x="2283350" y="634646"/>
                </a:cubicBezTo>
                <a:cubicBezTo>
                  <a:pt x="2283392" y="665981"/>
                  <a:pt x="2280942" y="696872"/>
                  <a:pt x="2275883" y="727122"/>
                </a:cubicBezTo>
                <a:lnTo>
                  <a:pt x="2275345" y="733798"/>
                </a:lnTo>
                <a:cubicBezTo>
                  <a:pt x="2275175" y="733803"/>
                  <a:pt x="2275007" y="733808"/>
                  <a:pt x="2274839" y="733861"/>
                </a:cubicBezTo>
                <a:cubicBezTo>
                  <a:pt x="2224564" y="1086726"/>
                  <a:pt x="1943525" y="1367503"/>
                  <a:pt x="1584673" y="1426902"/>
                </a:cubicBezTo>
                <a:lnTo>
                  <a:pt x="1584557" y="1428050"/>
                </a:lnTo>
                <a:cubicBezTo>
                  <a:pt x="1579247" y="1429061"/>
                  <a:pt x="1573918" y="1430009"/>
                  <a:pt x="1568341" y="1429590"/>
                </a:cubicBezTo>
                <a:cubicBezTo>
                  <a:pt x="1537169" y="1435144"/>
                  <a:pt x="1505289" y="1438125"/>
                  <a:pt x="1472914" y="1438652"/>
                </a:cubicBezTo>
                <a:lnTo>
                  <a:pt x="1455796" y="1440278"/>
                </a:lnTo>
                <a:lnTo>
                  <a:pt x="1455770" y="1439783"/>
                </a:lnTo>
                <a:lnTo>
                  <a:pt x="1455271" y="1439816"/>
                </a:lnTo>
                <a:cubicBezTo>
                  <a:pt x="1454705" y="1436014"/>
                  <a:pt x="1454678" y="1432198"/>
                  <a:pt x="1454678" y="1428376"/>
                </a:cubicBezTo>
                <a:cubicBezTo>
                  <a:pt x="1454678" y="1422694"/>
                  <a:pt x="1454736" y="1417025"/>
                  <a:pt x="1456048" y="1411395"/>
                </a:cubicBezTo>
                <a:cubicBezTo>
                  <a:pt x="1456006" y="1380067"/>
                  <a:pt x="1458456" y="1349182"/>
                  <a:pt x="1463513" y="1318938"/>
                </a:cubicBezTo>
                <a:lnTo>
                  <a:pt x="1464053" y="1312248"/>
                </a:lnTo>
                <a:cubicBezTo>
                  <a:pt x="1464221" y="1312243"/>
                  <a:pt x="1464391" y="1312238"/>
                  <a:pt x="1464558" y="1312185"/>
                </a:cubicBezTo>
                <a:cubicBezTo>
                  <a:pt x="1514835" y="959319"/>
                  <a:pt x="1795874" y="678542"/>
                  <a:pt x="2154724" y="619144"/>
                </a:cubicBezTo>
                <a:lnTo>
                  <a:pt x="2154841" y="617996"/>
                </a:lnTo>
                <a:cubicBezTo>
                  <a:pt x="2160150" y="616986"/>
                  <a:pt x="2165478" y="616038"/>
                  <a:pt x="2171054" y="616457"/>
                </a:cubicBezTo>
                <a:cubicBezTo>
                  <a:pt x="2202237" y="610900"/>
                  <a:pt x="2234130" y="607919"/>
                  <a:pt x="2266515" y="607392"/>
                </a:cubicBezTo>
                <a:close/>
                <a:moveTo>
                  <a:pt x="614203" y="605769"/>
                </a:moveTo>
                <a:lnTo>
                  <a:pt x="631290" y="607392"/>
                </a:lnTo>
                <a:cubicBezTo>
                  <a:pt x="663676" y="607919"/>
                  <a:pt x="695568" y="610900"/>
                  <a:pt x="726752" y="616457"/>
                </a:cubicBezTo>
                <a:cubicBezTo>
                  <a:pt x="732328" y="616038"/>
                  <a:pt x="737656" y="616986"/>
                  <a:pt x="742964" y="617996"/>
                </a:cubicBezTo>
                <a:lnTo>
                  <a:pt x="743081" y="619144"/>
                </a:lnTo>
                <a:cubicBezTo>
                  <a:pt x="1101932" y="678542"/>
                  <a:pt x="1382971" y="959319"/>
                  <a:pt x="1433247" y="1312185"/>
                </a:cubicBezTo>
                <a:cubicBezTo>
                  <a:pt x="1433415" y="1312238"/>
                  <a:pt x="1433584" y="1312243"/>
                  <a:pt x="1433753" y="1312248"/>
                </a:cubicBezTo>
                <a:lnTo>
                  <a:pt x="1434293" y="1318938"/>
                </a:lnTo>
                <a:cubicBezTo>
                  <a:pt x="1439350" y="1349182"/>
                  <a:pt x="1441799" y="1380067"/>
                  <a:pt x="1441757" y="1411395"/>
                </a:cubicBezTo>
                <a:cubicBezTo>
                  <a:pt x="1443069" y="1417025"/>
                  <a:pt x="1443128" y="1422694"/>
                  <a:pt x="1443128" y="1428376"/>
                </a:cubicBezTo>
                <a:cubicBezTo>
                  <a:pt x="1443128" y="1432198"/>
                  <a:pt x="1443101" y="1436014"/>
                  <a:pt x="1442535" y="1439816"/>
                </a:cubicBezTo>
                <a:lnTo>
                  <a:pt x="1442036" y="1439783"/>
                </a:lnTo>
                <a:lnTo>
                  <a:pt x="1442010" y="1440278"/>
                </a:lnTo>
                <a:lnTo>
                  <a:pt x="1424891" y="1438652"/>
                </a:lnTo>
                <a:cubicBezTo>
                  <a:pt x="1392517" y="1438125"/>
                  <a:pt x="1360637" y="1435144"/>
                  <a:pt x="1329465" y="1429590"/>
                </a:cubicBezTo>
                <a:cubicBezTo>
                  <a:pt x="1323888" y="1430009"/>
                  <a:pt x="1318559" y="1429061"/>
                  <a:pt x="1313248" y="1428050"/>
                </a:cubicBezTo>
                <a:lnTo>
                  <a:pt x="1313132" y="1426902"/>
                </a:lnTo>
                <a:cubicBezTo>
                  <a:pt x="954281" y="1367503"/>
                  <a:pt x="673242" y="1086726"/>
                  <a:pt x="622966" y="733861"/>
                </a:cubicBezTo>
                <a:cubicBezTo>
                  <a:pt x="622799" y="733808"/>
                  <a:pt x="622630" y="733803"/>
                  <a:pt x="622461" y="733798"/>
                </a:cubicBezTo>
                <a:lnTo>
                  <a:pt x="621923" y="727122"/>
                </a:lnTo>
                <a:cubicBezTo>
                  <a:pt x="616864" y="696872"/>
                  <a:pt x="614413" y="665981"/>
                  <a:pt x="614455" y="634646"/>
                </a:cubicBezTo>
                <a:cubicBezTo>
                  <a:pt x="613143" y="629018"/>
                  <a:pt x="613085" y="623351"/>
                  <a:pt x="613085" y="617670"/>
                </a:cubicBezTo>
                <a:lnTo>
                  <a:pt x="613679" y="606230"/>
                </a:lnTo>
                <a:lnTo>
                  <a:pt x="614177" y="606263"/>
                </a:lnTo>
                <a:close/>
                <a:moveTo>
                  <a:pt x="7360056" y="605769"/>
                </a:moveTo>
                <a:lnTo>
                  <a:pt x="7360082" y="606263"/>
                </a:lnTo>
                <a:lnTo>
                  <a:pt x="7360580" y="606230"/>
                </a:lnTo>
                <a:lnTo>
                  <a:pt x="7361174" y="617670"/>
                </a:lnTo>
                <a:cubicBezTo>
                  <a:pt x="7361174" y="623351"/>
                  <a:pt x="7361116" y="629018"/>
                  <a:pt x="7359804" y="634646"/>
                </a:cubicBezTo>
                <a:cubicBezTo>
                  <a:pt x="7359846" y="665981"/>
                  <a:pt x="7357395" y="696872"/>
                  <a:pt x="7352337" y="727122"/>
                </a:cubicBezTo>
                <a:lnTo>
                  <a:pt x="7351798" y="733798"/>
                </a:lnTo>
                <a:cubicBezTo>
                  <a:pt x="7351629" y="733803"/>
                  <a:pt x="7351460" y="733808"/>
                  <a:pt x="7351293" y="733861"/>
                </a:cubicBezTo>
                <a:cubicBezTo>
                  <a:pt x="7301017" y="1086726"/>
                  <a:pt x="7019978" y="1367503"/>
                  <a:pt x="6661127" y="1426902"/>
                </a:cubicBezTo>
                <a:lnTo>
                  <a:pt x="6661011" y="1428050"/>
                </a:lnTo>
                <a:cubicBezTo>
                  <a:pt x="6655700" y="1429061"/>
                  <a:pt x="6650371" y="1430009"/>
                  <a:pt x="6644794" y="1429590"/>
                </a:cubicBezTo>
                <a:cubicBezTo>
                  <a:pt x="6613622" y="1435144"/>
                  <a:pt x="6581742" y="1438125"/>
                  <a:pt x="6549368" y="1438652"/>
                </a:cubicBezTo>
                <a:lnTo>
                  <a:pt x="6532249" y="1440278"/>
                </a:lnTo>
                <a:lnTo>
                  <a:pt x="6532223" y="1439783"/>
                </a:lnTo>
                <a:lnTo>
                  <a:pt x="6531724" y="1439816"/>
                </a:lnTo>
                <a:cubicBezTo>
                  <a:pt x="6531158" y="1436014"/>
                  <a:pt x="6531131" y="1432198"/>
                  <a:pt x="6531131" y="1428376"/>
                </a:cubicBezTo>
                <a:cubicBezTo>
                  <a:pt x="6531131" y="1422694"/>
                  <a:pt x="6531190" y="1417025"/>
                  <a:pt x="6532502" y="1411395"/>
                </a:cubicBezTo>
                <a:cubicBezTo>
                  <a:pt x="6532460" y="1380067"/>
                  <a:pt x="6534909" y="1349182"/>
                  <a:pt x="6539966" y="1318938"/>
                </a:cubicBezTo>
                <a:lnTo>
                  <a:pt x="6540506" y="1312248"/>
                </a:lnTo>
                <a:cubicBezTo>
                  <a:pt x="6540675" y="1312243"/>
                  <a:pt x="6540844" y="1312238"/>
                  <a:pt x="6541012" y="1312185"/>
                </a:cubicBezTo>
                <a:cubicBezTo>
                  <a:pt x="6591288" y="959319"/>
                  <a:pt x="6872327" y="678542"/>
                  <a:pt x="7231178" y="619144"/>
                </a:cubicBezTo>
                <a:lnTo>
                  <a:pt x="7231295" y="617996"/>
                </a:lnTo>
                <a:cubicBezTo>
                  <a:pt x="7236603" y="616986"/>
                  <a:pt x="7241931" y="616038"/>
                  <a:pt x="7247507" y="616457"/>
                </a:cubicBezTo>
                <a:cubicBezTo>
                  <a:pt x="7278691" y="610900"/>
                  <a:pt x="7310583" y="607919"/>
                  <a:pt x="7342969" y="607392"/>
                </a:cubicBezTo>
                <a:close/>
                <a:moveTo>
                  <a:pt x="591452" y="605769"/>
                </a:moveTo>
                <a:lnTo>
                  <a:pt x="591478" y="606263"/>
                </a:lnTo>
                <a:lnTo>
                  <a:pt x="591976" y="606230"/>
                </a:lnTo>
                <a:lnTo>
                  <a:pt x="592570" y="617670"/>
                </a:lnTo>
                <a:cubicBezTo>
                  <a:pt x="592570" y="623351"/>
                  <a:pt x="592511" y="629018"/>
                  <a:pt x="591199" y="634646"/>
                </a:cubicBezTo>
                <a:cubicBezTo>
                  <a:pt x="591242" y="665981"/>
                  <a:pt x="588791" y="696872"/>
                  <a:pt x="583732" y="727122"/>
                </a:cubicBezTo>
                <a:lnTo>
                  <a:pt x="583194" y="733798"/>
                </a:lnTo>
                <a:cubicBezTo>
                  <a:pt x="583024" y="733803"/>
                  <a:pt x="582856" y="733808"/>
                  <a:pt x="582689" y="733861"/>
                </a:cubicBezTo>
                <a:cubicBezTo>
                  <a:pt x="537576" y="1050490"/>
                  <a:pt x="306662" y="1309076"/>
                  <a:pt x="0" y="1400276"/>
                </a:cubicBezTo>
                <a:lnTo>
                  <a:pt x="0" y="1267938"/>
                </a:lnTo>
                <a:cubicBezTo>
                  <a:pt x="229298" y="1185101"/>
                  <a:pt x="402181" y="989705"/>
                  <a:pt x="449203" y="750600"/>
                </a:cubicBezTo>
                <a:cubicBezTo>
                  <a:pt x="258971" y="791484"/>
                  <a:pt x="97576" y="906749"/>
                  <a:pt x="0" y="1064489"/>
                </a:cubicBezTo>
                <a:lnTo>
                  <a:pt x="0" y="857695"/>
                </a:lnTo>
                <a:cubicBezTo>
                  <a:pt x="121484" y="734788"/>
                  <a:pt x="282199" y="649000"/>
                  <a:pt x="462573" y="619144"/>
                </a:cubicBezTo>
                <a:lnTo>
                  <a:pt x="462690" y="617996"/>
                </a:lnTo>
                <a:cubicBezTo>
                  <a:pt x="467999" y="616986"/>
                  <a:pt x="473327" y="616038"/>
                  <a:pt x="478903" y="616457"/>
                </a:cubicBezTo>
                <a:cubicBezTo>
                  <a:pt x="510086" y="610900"/>
                  <a:pt x="541979" y="607919"/>
                  <a:pt x="574365" y="607392"/>
                </a:cubicBezTo>
                <a:close/>
                <a:moveTo>
                  <a:pt x="11969013" y="0"/>
                </a:moveTo>
                <a:lnTo>
                  <a:pt x="12180097" y="0"/>
                </a:lnTo>
                <a:cubicBezTo>
                  <a:pt x="12184579" y="2797"/>
                  <a:pt x="12188307" y="6390"/>
                  <a:pt x="12192000" y="10016"/>
                </a:cubicBezTo>
                <a:lnTo>
                  <a:pt x="12192000" y="210008"/>
                </a:lnTo>
                <a:cubicBezTo>
                  <a:pt x="12135666" y="124006"/>
                  <a:pt x="12059786" y="51396"/>
                  <a:pt x="11969013" y="0"/>
                </a:cubicBezTo>
                <a:close/>
                <a:moveTo>
                  <a:pt x="11640695" y="0"/>
                </a:moveTo>
                <a:lnTo>
                  <a:pt x="11775234" y="0"/>
                </a:lnTo>
                <a:cubicBezTo>
                  <a:pt x="11842228" y="193636"/>
                  <a:pt x="11995970" y="348667"/>
                  <a:pt x="12192000" y="421829"/>
                </a:cubicBezTo>
                <a:lnTo>
                  <a:pt x="12192000" y="553832"/>
                </a:lnTo>
                <a:cubicBezTo>
                  <a:pt x="11924422" y="471599"/>
                  <a:pt x="11715712" y="262771"/>
                  <a:pt x="11640695" y="0"/>
                </a:cubicBezTo>
                <a:close/>
                <a:moveTo>
                  <a:pt x="11023379" y="0"/>
                </a:moveTo>
                <a:lnTo>
                  <a:pt x="11232088" y="0"/>
                </a:lnTo>
                <a:cubicBezTo>
                  <a:pt x="11066618" y="98005"/>
                  <a:pt x="10947209" y="260867"/>
                  <a:pt x="10909358" y="451830"/>
                </a:cubicBezTo>
                <a:cubicBezTo>
                  <a:pt x="11153410" y="399791"/>
                  <a:pt x="11350000" y="226290"/>
                  <a:pt x="11427896" y="0"/>
                </a:cubicBezTo>
                <a:lnTo>
                  <a:pt x="11561912" y="0"/>
                </a:lnTo>
                <a:cubicBezTo>
                  <a:pt x="11477134" y="299826"/>
                  <a:pt x="11217862" y="529393"/>
                  <a:pt x="10895987" y="582253"/>
                </a:cubicBezTo>
                <a:lnTo>
                  <a:pt x="10895871" y="583392"/>
                </a:lnTo>
                <a:cubicBezTo>
                  <a:pt x="10890560" y="584395"/>
                  <a:pt x="10885231" y="585336"/>
                  <a:pt x="10879654" y="584920"/>
                </a:cubicBezTo>
                <a:cubicBezTo>
                  <a:pt x="10848482" y="590430"/>
                  <a:pt x="10816602" y="593388"/>
                  <a:pt x="10784227" y="593911"/>
                </a:cubicBezTo>
                <a:lnTo>
                  <a:pt x="10767109" y="595524"/>
                </a:lnTo>
                <a:lnTo>
                  <a:pt x="10767083" y="595033"/>
                </a:lnTo>
                <a:lnTo>
                  <a:pt x="10766584" y="595066"/>
                </a:lnTo>
                <a:cubicBezTo>
                  <a:pt x="10766018" y="591293"/>
                  <a:pt x="10765991" y="587507"/>
                  <a:pt x="10765991" y="583715"/>
                </a:cubicBezTo>
                <a:cubicBezTo>
                  <a:pt x="10765991" y="578078"/>
                  <a:pt x="10766050" y="572454"/>
                  <a:pt x="10767362" y="566868"/>
                </a:cubicBezTo>
                <a:cubicBezTo>
                  <a:pt x="10767319" y="535786"/>
                  <a:pt x="10769769" y="505143"/>
                  <a:pt x="10774826" y="475137"/>
                </a:cubicBezTo>
                <a:lnTo>
                  <a:pt x="10775366" y="468500"/>
                </a:lnTo>
                <a:cubicBezTo>
                  <a:pt x="10775535" y="468495"/>
                  <a:pt x="10775704" y="468490"/>
                  <a:pt x="10775872" y="468437"/>
                </a:cubicBezTo>
                <a:cubicBezTo>
                  <a:pt x="10802174" y="285283"/>
                  <a:pt x="10891635" y="121704"/>
                  <a:pt x="11023379" y="0"/>
                </a:cubicBezTo>
                <a:close/>
                <a:moveTo>
                  <a:pt x="9949555" y="0"/>
                </a:moveTo>
                <a:lnTo>
                  <a:pt x="10083571" y="0"/>
                </a:lnTo>
                <a:cubicBezTo>
                  <a:pt x="10161467" y="226290"/>
                  <a:pt x="10358057" y="399791"/>
                  <a:pt x="10602109" y="451830"/>
                </a:cubicBezTo>
                <a:cubicBezTo>
                  <a:pt x="10564258" y="260867"/>
                  <a:pt x="10444849" y="98005"/>
                  <a:pt x="10279379" y="0"/>
                </a:cubicBezTo>
                <a:lnTo>
                  <a:pt x="10488089" y="0"/>
                </a:lnTo>
                <a:cubicBezTo>
                  <a:pt x="10619833" y="121704"/>
                  <a:pt x="10709293" y="285283"/>
                  <a:pt x="10735596" y="468437"/>
                </a:cubicBezTo>
                <a:cubicBezTo>
                  <a:pt x="10735763" y="468490"/>
                  <a:pt x="10735932" y="468495"/>
                  <a:pt x="10736101" y="468500"/>
                </a:cubicBezTo>
                <a:lnTo>
                  <a:pt x="10736641" y="475137"/>
                </a:lnTo>
                <a:cubicBezTo>
                  <a:pt x="10741698" y="505143"/>
                  <a:pt x="10744148" y="535786"/>
                  <a:pt x="10744105" y="566868"/>
                </a:cubicBezTo>
                <a:cubicBezTo>
                  <a:pt x="10745417" y="572454"/>
                  <a:pt x="10745476" y="578078"/>
                  <a:pt x="10745476" y="583715"/>
                </a:cubicBezTo>
                <a:cubicBezTo>
                  <a:pt x="10745476" y="587507"/>
                  <a:pt x="10745449" y="591293"/>
                  <a:pt x="10744883" y="595066"/>
                </a:cubicBezTo>
                <a:lnTo>
                  <a:pt x="10744384" y="595033"/>
                </a:lnTo>
                <a:lnTo>
                  <a:pt x="10744358" y="595524"/>
                </a:lnTo>
                <a:lnTo>
                  <a:pt x="10727240" y="593911"/>
                </a:lnTo>
                <a:cubicBezTo>
                  <a:pt x="10694865" y="593388"/>
                  <a:pt x="10662985" y="590430"/>
                  <a:pt x="10631813" y="584920"/>
                </a:cubicBezTo>
                <a:cubicBezTo>
                  <a:pt x="10626236" y="585336"/>
                  <a:pt x="10620907" y="584395"/>
                  <a:pt x="10615596" y="583392"/>
                </a:cubicBezTo>
                <a:lnTo>
                  <a:pt x="10615480" y="582253"/>
                </a:lnTo>
                <a:cubicBezTo>
                  <a:pt x="10293605" y="529393"/>
                  <a:pt x="10034333" y="299826"/>
                  <a:pt x="9949555" y="0"/>
                </a:cubicBezTo>
                <a:close/>
                <a:moveTo>
                  <a:pt x="9331225" y="0"/>
                </a:moveTo>
                <a:lnTo>
                  <a:pt x="9539935" y="0"/>
                </a:lnTo>
                <a:cubicBezTo>
                  <a:pt x="9374465" y="98005"/>
                  <a:pt x="9255056" y="260867"/>
                  <a:pt x="9217205" y="451830"/>
                </a:cubicBezTo>
                <a:cubicBezTo>
                  <a:pt x="9461257" y="399791"/>
                  <a:pt x="9657847" y="226290"/>
                  <a:pt x="9735743" y="0"/>
                </a:cubicBezTo>
                <a:lnTo>
                  <a:pt x="9869759" y="0"/>
                </a:lnTo>
                <a:cubicBezTo>
                  <a:pt x="9784981" y="299826"/>
                  <a:pt x="9525709" y="529393"/>
                  <a:pt x="9203834" y="582253"/>
                </a:cubicBezTo>
                <a:lnTo>
                  <a:pt x="9203718" y="583392"/>
                </a:lnTo>
                <a:cubicBezTo>
                  <a:pt x="9198407" y="584395"/>
                  <a:pt x="9193078" y="585336"/>
                  <a:pt x="9187501" y="584920"/>
                </a:cubicBezTo>
                <a:cubicBezTo>
                  <a:pt x="9156329" y="590430"/>
                  <a:pt x="9124449" y="593388"/>
                  <a:pt x="9092074" y="593911"/>
                </a:cubicBezTo>
                <a:lnTo>
                  <a:pt x="9074956" y="595524"/>
                </a:lnTo>
                <a:lnTo>
                  <a:pt x="9074930" y="595033"/>
                </a:lnTo>
                <a:lnTo>
                  <a:pt x="9074431" y="595066"/>
                </a:lnTo>
                <a:cubicBezTo>
                  <a:pt x="9073865" y="591293"/>
                  <a:pt x="9073838" y="587507"/>
                  <a:pt x="9073838" y="583715"/>
                </a:cubicBezTo>
                <a:cubicBezTo>
                  <a:pt x="9073838" y="578078"/>
                  <a:pt x="9073897" y="572454"/>
                  <a:pt x="9075209" y="566868"/>
                </a:cubicBezTo>
                <a:cubicBezTo>
                  <a:pt x="9075166" y="535786"/>
                  <a:pt x="9077616" y="505143"/>
                  <a:pt x="9082673" y="475137"/>
                </a:cubicBezTo>
                <a:lnTo>
                  <a:pt x="9083213" y="468500"/>
                </a:lnTo>
                <a:cubicBezTo>
                  <a:pt x="9083382" y="468495"/>
                  <a:pt x="9083551" y="468490"/>
                  <a:pt x="9083718" y="468437"/>
                </a:cubicBezTo>
                <a:cubicBezTo>
                  <a:pt x="9110021" y="285283"/>
                  <a:pt x="9199481" y="121704"/>
                  <a:pt x="9331225" y="0"/>
                </a:cubicBezTo>
                <a:close/>
                <a:moveTo>
                  <a:pt x="8257405" y="0"/>
                </a:moveTo>
                <a:lnTo>
                  <a:pt x="8391420" y="0"/>
                </a:lnTo>
                <a:cubicBezTo>
                  <a:pt x="8469316" y="226290"/>
                  <a:pt x="8665906" y="399791"/>
                  <a:pt x="8909958" y="451830"/>
                </a:cubicBezTo>
                <a:cubicBezTo>
                  <a:pt x="8872107" y="260867"/>
                  <a:pt x="8752698" y="98005"/>
                  <a:pt x="8587228" y="0"/>
                </a:cubicBezTo>
                <a:lnTo>
                  <a:pt x="8795937" y="0"/>
                </a:lnTo>
                <a:cubicBezTo>
                  <a:pt x="8927681" y="121704"/>
                  <a:pt x="9017142" y="285283"/>
                  <a:pt x="9043444" y="468437"/>
                </a:cubicBezTo>
                <a:cubicBezTo>
                  <a:pt x="9043612" y="468490"/>
                  <a:pt x="9043781" y="468495"/>
                  <a:pt x="9043950" y="468500"/>
                </a:cubicBezTo>
                <a:lnTo>
                  <a:pt x="9044490" y="475137"/>
                </a:lnTo>
                <a:cubicBezTo>
                  <a:pt x="9049547" y="505143"/>
                  <a:pt x="9051997" y="535786"/>
                  <a:pt x="9051954" y="566868"/>
                </a:cubicBezTo>
                <a:cubicBezTo>
                  <a:pt x="9053266" y="572454"/>
                  <a:pt x="9053325" y="578078"/>
                  <a:pt x="9053325" y="583715"/>
                </a:cubicBezTo>
                <a:cubicBezTo>
                  <a:pt x="9053325" y="587507"/>
                  <a:pt x="9053298" y="591293"/>
                  <a:pt x="9052732" y="595066"/>
                </a:cubicBezTo>
                <a:lnTo>
                  <a:pt x="9052233" y="595033"/>
                </a:lnTo>
                <a:lnTo>
                  <a:pt x="9052207" y="595524"/>
                </a:lnTo>
                <a:lnTo>
                  <a:pt x="9035089" y="593911"/>
                </a:lnTo>
                <a:cubicBezTo>
                  <a:pt x="9002714" y="593388"/>
                  <a:pt x="8970834" y="590430"/>
                  <a:pt x="8939662" y="584920"/>
                </a:cubicBezTo>
                <a:cubicBezTo>
                  <a:pt x="8934085" y="585336"/>
                  <a:pt x="8928756" y="584395"/>
                  <a:pt x="8923445" y="583392"/>
                </a:cubicBezTo>
                <a:lnTo>
                  <a:pt x="8923329" y="582253"/>
                </a:lnTo>
                <a:cubicBezTo>
                  <a:pt x="8601454" y="529393"/>
                  <a:pt x="8342182" y="299826"/>
                  <a:pt x="8257405" y="0"/>
                </a:cubicBezTo>
                <a:close/>
                <a:moveTo>
                  <a:pt x="7639075" y="0"/>
                </a:moveTo>
                <a:lnTo>
                  <a:pt x="7847784" y="0"/>
                </a:lnTo>
                <a:cubicBezTo>
                  <a:pt x="7682314" y="98005"/>
                  <a:pt x="7562905" y="260867"/>
                  <a:pt x="7525054" y="451830"/>
                </a:cubicBezTo>
                <a:cubicBezTo>
                  <a:pt x="7769107" y="399791"/>
                  <a:pt x="7965696" y="226290"/>
                  <a:pt x="8043592" y="0"/>
                </a:cubicBezTo>
                <a:lnTo>
                  <a:pt x="8177609" y="0"/>
                </a:lnTo>
                <a:cubicBezTo>
                  <a:pt x="8092830" y="299826"/>
                  <a:pt x="7833558" y="529393"/>
                  <a:pt x="7511683" y="582253"/>
                </a:cubicBezTo>
                <a:lnTo>
                  <a:pt x="7511567" y="583392"/>
                </a:lnTo>
                <a:cubicBezTo>
                  <a:pt x="7506256" y="584395"/>
                  <a:pt x="7500927" y="585336"/>
                  <a:pt x="7495350" y="584920"/>
                </a:cubicBezTo>
                <a:cubicBezTo>
                  <a:pt x="7464178" y="590430"/>
                  <a:pt x="7432298" y="593388"/>
                  <a:pt x="7399924" y="593911"/>
                </a:cubicBezTo>
                <a:lnTo>
                  <a:pt x="7382805" y="595524"/>
                </a:lnTo>
                <a:lnTo>
                  <a:pt x="7382779" y="595033"/>
                </a:lnTo>
                <a:lnTo>
                  <a:pt x="7382280" y="595066"/>
                </a:lnTo>
                <a:cubicBezTo>
                  <a:pt x="7381714" y="591293"/>
                  <a:pt x="7381687" y="587507"/>
                  <a:pt x="7381687" y="583715"/>
                </a:cubicBezTo>
                <a:cubicBezTo>
                  <a:pt x="7381687" y="578078"/>
                  <a:pt x="7381746" y="572454"/>
                  <a:pt x="7383058" y="566868"/>
                </a:cubicBezTo>
                <a:cubicBezTo>
                  <a:pt x="7383016" y="535786"/>
                  <a:pt x="7385465" y="505143"/>
                  <a:pt x="7390522" y="475137"/>
                </a:cubicBezTo>
                <a:lnTo>
                  <a:pt x="7391062" y="468500"/>
                </a:lnTo>
                <a:cubicBezTo>
                  <a:pt x="7391231" y="468495"/>
                  <a:pt x="7391400" y="468490"/>
                  <a:pt x="7391568" y="468437"/>
                </a:cubicBezTo>
                <a:cubicBezTo>
                  <a:pt x="7417870" y="285283"/>
                  <a:pt x="7507331" y="121703"/>
                  <a:pt x="7639075" y="0"/>
                </a:cubicBezTo>
                <a:close/>
                <a:moveTo>
                  <a:pt x="6565254" y="0"/>
                </a:moveTo>
                <a:lnTo>
                  <a:pt x="6699270" y="0"/>
                </a:lnTo>
                <a:cubicBezTo>
                  <a:pt x="6777166" y="226290"/>
                  <a:pt x="6973755" y="399791"/>
                  <a:pt x="7217807" y="451830"/>
                </a:cubicBezTo>
                <a:cubicBezTo>
                  <a:pt x="7179956" y="260867"/>
                  <a:pt x="7060547" y="98005"/>
                  <a:pt x="6895077" y="0"/>
                </a:cubicBezTo>
                <a:lnTo>
                  <a:pt x="7103787" y="0"/>
                </a:lnTo>
                <a:cubicBezTo>
                  <a:pt x="7235531" y="121704"/>
                  <a:pt x="7324992" y="285283"/>
                  <a:pt x="7351294" y="468437"/>
                </a:cubicBezTo>
                <a:cubicBezTo>
                  <a:pt x="7351461" y="468490"/>
                  <a:pt x="7351631" y="468495"/>
                  <a:pt x="7351799" y="468500"/>
                </a:cubicBezTo>
                <a:lnTo>
                  <a:pt x="7352340" y="475137"/>
                </a:lnTo>
                <a:cubicBezTo>
                  <a:pt x="7357396" y="505143"/>
                  <a:pt x="7359846" y="535786"/>
                  <a:pt x="7359804" y="566868"/>
                </a:cubicBezTo>
                <a:cubicBezTo>
                  <a:pt x="7361116" y="572454"/>
                  <a:pt x="7361174" y="578078"/>
                  <a:pt x="7361174" y="583715"/>
                </a:cubicBezTo>
                <a:cubicBezTo>
                  <a:pt x="7361174" y="587507"/>
                  <a:pt x="7361147" y="591293"/>
                  <a:pt x="7360581" y="595066"/>
                </a:cubicBezTo>
                <a:lnTo>
                  <a:pt x="7360082" y="595033"/>
                </a:lnTo>
                <a:lnTo>
                  <a:pt x="7360056" y="595524"/>
                </a:lnTo>
                <a:lnTo>
                  <a:pt x="7342938" y="593911"/>
                </a:lnTo>
                <a:cubicBezTo>
                  <a:pt x="7310564" y="593388"/>
                  <a:pt x="7278683" y="590430"/>
                  <a:pt x="7247511" y="584920"/>
                </a:cubicBezTo>
                <a:cubicBezTo>
                  <a:pt x="7241934" y="585336"/>
                  <a:pt x="7236605" y="584395"/>
                  <a:pt x="7231295" y="583392"/>
                </a:cubicBezTo>
                <a:lnTo>
                  <a:pt x="7231179" y="582253"/>
                </a:lnTo>
                <a:cubicBezTo>
                  <a:pt x="6909304" y="529393"/>
                  <a:pt x="6650032" y="299826"/>
                  <a:pt x="6565254" y="0"/>
                </a:cubicBezTo>
                <a:close/>
                <a:moveTo>
                  <a:pt x="5946924" y="0"/>
                </a:moveTo>
                <a:lnTo>
                  <a:pt x="6155633" y="0"/>
                </a:lnTo>
                <a:cubicBezTo>
                  <a:pt x="5990163" y="98005"/>
                  <a:pt x="5870754" y="260867"/>
                  <a:pt x="5832903" y="451830"/>
                </a:cubicBezTo>
                <a:cubicBezTo>
                  <a:pt x="6076956" y="399791"/>
                  <a:pt x="6273545" y="226290"/>
                  <a:pt x="6351441" y="0"/>
                </a:cubicBezTo>
                <a:lnTo>
                  <a:pt x="6485457" y="0"/>
                </a:lnTo>
                <a:cubicBezTo>
                  <a:pt x="6400679" y="299826"/>
                  <a:pt x="6141407" y="529393"/>
                  <a:pt x="5819531" y="582253"/>
                </a:cubicBezTo>
                <a:lnTo>
                  <a:pt x="5819415" y="583392"/>
                </a:lnTo>
                <a:cubicBezTo>
                  <a:pt x="5814105" y="584395"/>
                  <a:pt x="5808776" y="585336"/>
                  <a:pt x="5803199" y="584920"/>
                </a:cubicBezTo>
                <a:cubicBezTo>
                  <a:pt x="5772027" y="590430"/>
                  <a:pt x="5740146" y="593388"/>
                  <a:pt x="5707772" y="593911"/>
                </a:cubicBezTo>
                <a:lnTo>
                  <a:pt x="5690654" y="595524"/>
                </a:lnTo>
                <a:lnTo>
                  <a:pt x="5690628" y="595033"/>
                </a:lnTo>
                <a:lnTo>
                  <a:pt x="5690129" y="595066"/>
                </a:lnTo>
                <a:cubicBezTo>
                  <a:pt x="5689563" y="591293"/>
                  <a:pt x="5689536" y="587507"/>
                  <a:pt x="5689536" y="583715"/>
                </a:cubicBezTo>
                <a:cubicBezTo>
                  <a:pt x="5689536" y="578078"/>
                  <a:pt x="5689594" y="572454"/>
                  <a:pt x="5690906" y="566868"/>
                </a:cubicBezTo>
                <a:cubicBezTo>
                  <a:pt x="5690864" y="535786"/>
                  <a:pt x="5693314" y="505143"/>
                  <a:pt x="5698370" y="475137"/>
                </a:cubicBezTo>
                <a:lnTo>
                  <a:pt x="5698911" y="468500"/>
                </a:lnTo>
                <a:cubicBezTo>
                  <a:pt x="5699079" y="468495"/>
                  <a:pt x="5699249" y="468490"/>
                  <a:pt x="5699416" y="468437"/>
                </a:cubicBezTo>
                <a:cubicBezTo>
                  <a:pt x="5725719" y="285283"/>
                  <a:pt x="5815180" y="121704"/>
                  <a:pt x="5946924" y="0"/>
                </a:cubicBezTo>
                <a:close/>
                <a:moveTo>
                  <a:pt x="4873102" y="0"/>
                </a:moveTo>
                <a:lnTo>
                  <a:pt x="5007119" y="0"/>
                </a:lnTo>
                <a:cubicBezTo>
                  <a:pt x="5085015" y="226291"/>
                  <a:pt x="5281604" y="399791"/>
                  <a:pt x="5525656" y="451830"/>
                </a:cubicBezTo>
                <a:cubicBezTo>
                  <a:pt x="5487805" y="260867"/>
                  <a:pt x="5368397" y="98005"/>
                  <a:pt x="5202927" y="0"/>
                </a:cubicBezTo>
                <a:lnTo>
                  <a:pt x="5411635" y="0"/>
                </a:lnTo>
                <a:cubicBezTo>
                  <a:pt x="5543380" y="121703"/>
                  <a:pt x="5632840" y="285283"/>
                  <a:pt x="5659142" y="468437"/>
                </a:cubicBezTo>
                <a:cubicBezTo>
                  <a:pt x="5659310" y="468490"/>
                  <a:pt x="5659479" y="468495"/>
                  <a:pt x="5659648" y="468499"/>
                </a:cubicBezTo>
                <a:lnTo>
                  <a:pt x="5660188" y="475137"/>
                </a:lnTo>
                <a:cubicBezTo>
                  <a:pt x="5665245" y="505143"/>
                  <a:pt x="5667694" y="535786"/>
                  <a:pt x="5667652" y="566868"/>
                </a:cubicBezTo>
                <a:cubicBezTo>
                  <a:pt x="5668964" y="572454"/>
                  <a:pt x="5669023" y="578078"/>
                  <a:pt x="5669023" y="583715"/>
                </a:cubicBezTo>
                <a:cubicBezTo>
                  <a:pt x="5669023" y="587508"/>
                  <a:pt x="5668996" y="591293"/>
                  <a:pt x="5668430" y="595066"/>
                </a:cubicBezTo>
                <a:lnTo>
                  <a:pt x="5667931" y="595033"/>
                </a:lnTo>
                <a:lnTo>
                  <a:pt x="5667905" y="595524"/>
                </a:lnTo>
                <a:lnTo>
                  <a:pt x="5650786" y="593911"/>
                </a:lnTo>
                <a:cubicBezTo>
                  <a:pt x="5618412" y="593388"/>
                  <a:pt x="5586532" y="590430"/>
                  <a:pt x="5555360" y="584920"/>
                </a:cubicBezTo>
                <a:cubicBezTo>
                  <a:pt x="5549783" y="585336"/>
                  <a:pt x="5544454" y="584395"/>
                  <a:pt x="5539143" y="583392"/>
                </a:cubicBezTo>
                <a:lnTo>
                  <a:pt x="5539027" y="582253"/>
                </a:lnTo>
                <a:cubicBezTo>
                  <a:pt x="5217153" y="529393"/>
                  <a:pt x="4957881" y="299826"/>
                  <a:pt x="4873102" y="0"/>
                </a:cubicBezTo>
                <a:close/>
                <a:moveTo>
                  <a:pt x="4254773" y="0"/>
                </a:moveTo>
                <a:lnTo>
                  <a:pt x="4463482" y="0"/>
                </a:lnTo>
                <a:cubicBezTo>
                  <a:pt x="4298012" y="98005"/>
                  <a:pt x="4178603" y="260867"/>
                  <a:pt x="4140752" y="451830"/>
                </a:cubicBezTo>
                <a:cubicBezTo>
                  <a:pt x="4384804" y="399791"/>
                  <a:pt x="4581394" y="226291"/>
                  <a:pt x="4659290" y="0"/>
                </a:cubicBezTo>
                <a:lnTo>
                  <a:pt x="4793306" y="0"/>
                </a:lnTo>
                <a:cubicBezTo>
                  <a:pt x="4708528" y="299826"/>
                  <a:pt x="4449256" y="529393"/>
                  <a:pt x="4127381" y="582253"/>
                </a:cubicBezTo>
                <a:lnTo>
                  <a:pt x="4127264" y="583392"/>
                </a:lnTo>
                <a:cubicBezTo>
                  <a:pt x="4121954" y="584395"/>
                  <a:pt x="4116625" y="585336"/>
                  <a:pt x="4111048" y="584920"/>
                </a:cubicBezTo>
                <a:cubicBezTo>
                  <a:pt x="4079876" y="590430"/>
                  <a:pt x="4047996" y="593388"/>
                  <a:pt x="4015621" y="593911"/>
                </a:cubicBezTo>
                <a:lnTo>
                  <a:pt x="3998503" y="595524"/>
                </a:lnTo>
                <a:lnTo>
                  <a:pt x="3998477" y="595033"/>
                </a:lnTo>
                <a:lnTo>
                  <a:pt x="3997978" y="595066"/>
                </a:lnTo>
                <a:cubicBezTo>
                  <a:pt x="3997412" y="591293"/>
                  <a:pt x="3997385" y="587507"/>
                  <a:pt x="3997385" y="583715"/>
                </a:cubicBezTo>
                <a:cubicBezTo>
                  <a:pt x="3997385" y="578078"/>
                  <a:pt x="3997443" y="572454"/>
                  <a:pt x="3998755" y="566868"/>
                </a:cubicBezTo>
                <a:cubicBezTo>
                  <a:pt x="3998713" y="535786"/>
                  <a:pt x="4001163" y="505143"/>
                  <a:pt x="4006219" y="475137"/>
                </a:cubicBezTo>
                <a:lnTo>
                  <a:pt x="4006760" y="468499"/>
                </a:lnTo>
                <a:cubicBezTo>
                  <a:pt x="4006928" y="468495"/>
                  <a:pt x="4007098" y="468490"/>
                  <a:pt x="4007265" y="468437"/>
                </a:cubicBezTo>
                <a:cubicBezTo>
                  <a:pt x="4033568" y="285283"/>
                  <a:pt x="4123028" y="121703"/>
                  <a:pt x="4254773" y="0"/>
                </a:cubicBezTo>
                <a:close/>
                <a:moveTo>
                  <a:pt x="3180951" y="0"/>
                </a:moveTo>
                <a:lnTo>
                  <a:pt x="3314968" y="0"/>
                </a:lnTo>
                <a:cubicBezTo>
                  <a:pt x="3392864" y="226291"/>
                  <a:pt x="3589453" y="399791"/>
                  <a:pt x="3833505" y="451830"/>
                </a:cubicBezTo>
                <a:cubicBezTo>
                  <a:pt x="3795654" y="260867"/>
                  <a:pt x="3676245" y="98005"/>
                  <a:pt x="3510776" y="0"/>
                </a:cubicBezTo>
                <a:lnTo>
                  <a:pt x="3719484" y="0"/>
                </a:lnTo>
                <a:cubicBezTo>
                  <a:pt x="3851229" y="121703"/>
                  <a:pt x="3940689" y="285283"/>
                  <a:pt x="3966991" y="468437"/>
                </a:cubicBezTo>
                <a:cubicBezTo>
                  <a:pt x="3967159" y="468490"/>
                  <a:pt x="3967328" y="468495"/>
                  <a:pt x="3967497" y="468499"/>
                </a:cubicBezTo>
                <a:lnTo>
                  <a:pt x="3968037" y="475137"/>
                </a:lnTo>
                <a:cubicBezTo>
                  <a:pt x="3973094" y="505143"/>
                  <a:pt x="3975543" y="535786"/>
                  <a:pt x="3975501" y="566868"/>
                </a:cubicBezTo>
                <a:cubicBezTo>
                  <a:pt x="3976813" y="572454"/>
                  <a:pt x="3976872" y="578078"/>
                  <a:pt x="3976872" y="583715"/>
                </a:cubicBezTo>
                <a:cubicBezTo>
                  <a:pt x="3976872" y="587508"/>
                  <a:pt x="3976845" y="591293"/>
                  <a:pt x="3976279" y="595066"/>
                </a:cubicBezTo>
                <a:lnTo>
                  <a:pt x="3975780" y="595033"/>
                </a:lnTo>
                <a:lnTo>
                  <a:pt x="3975754" y="595524"/>
                </a:lnTo>
                <a:lnTo>
                  <a:pt x="3958635" y="593911"/>
                </a:lnTo>
                <a:cubicBezTo>
                  <a:pt x="3926261" y="593388"/>
                  <a:pt x="3894381" y="590430"/>
                  <a:pt x="3863209" y="584920"/>
                </a:cubicBezTo>
                <a:cubicBezTo>
                  <a:pt x="3857632" y="585336"/>
                  <a:pt x="3852303" y="584395"/>
                  <a:pt x="3846992" y="583392"/>
                </a:cubicBezTo>
                <a:lnTo>
                  <a:pt x="3846876" y="582253"/>
                </a:lnTo>
                <a:cubicBezTo>
                  <a:pt x="3525002" y="529393"/>
                  <a:pt x="3265729" y="299826"/>
                  <a:pt x="3180951" y="0"/>
                </a:cubicBezTo>
                <a:close/>
                <a:moveTo>
                  <a:pt x="2562622" y="0"/>
                </a:moveTo>
                <a:lnTo>
                  <a:pt x="2771330" y="0"/>
                </a:lnTo>
                <a:cubicBezTo>
                  <a:pt x="2605861" y="98005"/>
                  <a:pt x="2486452" y="260867"/>
                  <a:pt x="2448601" y="451830"/>
                </a:cubicBezTo>
                <a:cubicBezTo>
                  <a:pt x="2692653" y="399791"/>
                  <a:pt x="2889242" y="226291"/>
                  <a:pt x="2967139" y="0"/>
                </a:cubicBezTo>
                <a:lnTo>
                  <a:pt x="3101155" y="0"/>
                </a:lnTo>
                <a:cubicBezTo>
                  <a:pt x="3016377" y="299826"/>
                  <a:pt x="2757105" y="529393"/>
                  <a:pt x="2435230" y="582253"/>
                </a:cubicBezTo>
                <a:lnTo>
                  <a:pt x="2435113" y="583392"/>
                </a:lnTo>
                <a:cubicBezTo>
                  <a:pt x="2429803" y="584395"/>
                  <a:pt x="2424474" y="585336"/>
                  <a:pt x="2418897" y="584920"/>
                </a:cubicBezTo>
                <a:cubicBezTo>
                  <a:pt x="2387725" y="590430"/>
                  <a:pt x="2355845" y="593388"/>
                  <a:pt x="2323470" y="593911"/>
                </a:cubicBezTo>
                <a:lnTo>
                  <a:pt x="2306352" y="595524"/>
                </a:lnTo>
                <a:lnTo>
                  <a:pt x="2306326" y="595033"/>
                </a:lnTo>
                <a:lnTo>
                  <a:pt x="2305827" y="595066"/>
                </a:lnTo>
                <a:cubicBezTo>
                  <a:pt x="2305261" y="591293"/>
                  <a:pt x="2305234" y="587507"/>
                  <a:pt x="2305234" y="583715"/>
                </a:cubicBezTo>
                <a:cubicBezTo>
                  <a:pt x="2305234" y="578078"/>
                  <a:pt x="2305292" y="572454"/>
                  <a:pt x="2306604" y="566868"/>
                </a:cubicBezTo>
                <a:cubicBezTo>
                  <a:pt x="2306562" y="535786"/>
                  <a:pt x="2309012" y="505143"/>
                  <a:pt x="2314068" y="475137"/>
                </a:cubicBezTo>
                <a:lnTo>
                  <a:pt x="2314609" y="468499"/>
                </a:lnTo>
                <a:cubicBezTo>
                  <a:pt x="2314777" y="468495"/>
                  <a:pt x="2314947" y="468490"/>
                  <a:pt x="2315114" y="468437"/>
                </a:cubicBezTo>
                <a:cubicBezTo>
                  <a:pt x="2341417" y="285283"/>
                  <a:pt x="2430877" y="121704"/>
                  <a:pt x="2562622" y="0"/>
                </a:cubicBezTo>
                <a:close/>
                <a:moveTo>
                  <a:pt x="1488800" y="0"/>
                </a:moveTo>
                <a:lnTo>
                  <a:pt x="1622816" y="0"/>
                </a:lnTo>
                <a:cubicBezTo>
                  <a:pt x="1700712" y="226290"/>
                  <a:pt x="1897302" y="399791"/>
                  <a:pt x="2141354" y="451830"/>
                </a:cubicBezTo>
                <a:cubicBezTo>
                  <a:pt x="2103503" y="260867"/>
                  <a:pt x="1984094" y="98005"/>
                  <a:pt x="1818624" y="0"/>
                </a:cubicBezTo>
                <a:lnTo>
                  <a:pt x="2027333" y="0"/>
                </a:lnTo>
                <a:cubicBezTo>
                  <a:pt x="2159078" y="121703"/>
                  <a:pt x="2248538" y="285283"/>
                  <a:pt x="2274840" y="468437"/>
                </a:cubicBezTo>
                <a:cubicBezTo>
                  <a:pt x="2275008" y="468490"/>
                  <a:pt x="2275177" y="468495"/>
                  <a:pt x="2275346" y="468500"/>
                </a:cubicBezTo>
                <a:lnTo>
                  <a:pt x="2275886" y="475137"/>
                </a:lnTo>
                <a:cubicBezTo>
                  <a:pt x="2280943" y="505143"/>
                  <a:pt x="2283392" y="535786"/>
                  <a:pt x="2283350" y="566868"/>
                </a:cubicBezTo>
                <a:cubicBezTo>
                  <a:pt x="2284662" y="572454"/>
                  <a:pt x="2284721" y="578078"/>
                  <a:pt x="2284721" y="583715"/>
                </a:cubicBezTo>
                <a:cubicBezTo>
                  <a:pt x="2284721" y="587508"/>
                  <a:pt x="2284694" y="591293"/>
                  <a:pt x="2284128" y="595066"/>
                </a:cubicBezTo>
                <a:lnTo>
                  <a:pt x="2283629" y="595033"/>
                </a:lnTo>
                <a:lnTo>
                  <a:pt x="2283603" y="595524"/>
                </a:lnTo>
                <a:lnTo>
                  <a:pt x="2266484" y="593911"/>
                </a:lnTo>
                <a:cubicBezTo>
                  <a:pt x="2234110" y="593388"/>
                  <a:pt x="2202230" y="590430"/>
                  <a:pt x="2171058" y="584920"/>
                </a:cubicBezTo>
                <a:cubicBezTo>
                  <a:pt x="2165481" y="585336"/>
                  <a:pt x="2160152" y="584395"/>
                  <a:pt x="2154841" y="583392"/>
                </a:cubicBezTo>
                <a:lnTo>
                  <a:pt x="2154725" y="582253"/>
                </a:lnTo>
                <a:cubicBezTo>
                  <a:pt x="1832850" y="529393"/>
                  <a:pt x="1573578" y="299826"/>
                  <a:pt x="1488800" y="0"/>
                </a:cubicBezTo>
                <a:close/>
                <a:moveTo>
                  <a:pt x="870471" y="0"/>
                </a:moveTo>
                <a:lnTo>
                  <a:pt x="1079179" y="0"/>
                </a:lnTo>
                <a:cubicBezTo>
                  <a:pt x="913710" y="98005"/>
                  <a:pt x="794301" y="260867"/>
                  <a:pt x="756450" y="451830"/>
                </a:cubicBezTo>
                <a:cubicBezTo>
                  <a:pt x="1000502" y="399791"/>
                  <a:pt x="1197091" y="226291"/>
                  <a:pt x="1274988" y="0"/>
                </a:cubicBezTo>
                <a:lnTo>
                  <a:pt x="1409004" y="0"/>
                </a:lnTo>
                <a:cubicBezTo>
                  <a:pt x="1324226" y="299826"/>
                  <a:pt x="1064954" y="529393"/>
                  <a:pt x="743078" y="582253"/>
                </a:cubicBezTo>
                <a:lnTo>
                  <a:pt x="742962" y="583392"/>
                </a:lnTo>
                <a:cubicBezTo>
                  <a:pt x="737652" y="584395"/>
                  <a:pt x="732323" y="585336"/>
                  <a:pt x="726746" y="584920"/>
                </a:cubicBezTo>
                <a:cubicBezTo>
                  <a:pt x="695574" y="590430"/>
                  <a:pt x="663693" y="593388"/>
                  <a:pt x="631319" y="593911"/>
                </a:cubicBezTo>
                <a:lnTo>
                  <a:pt x="614201" y="595524"/>
                </a:lnTo>
                <a:lnTo>
                  <a:pt x="614175" y="595033"/>
                </a:lnTo>
                <a:lnTo>
                  <a:pt x="613676" y="595066"/>
                </a:lnTo>
                <a:cubicBezTo>
                  <a:pt x="613110" y="591293"/>
                  <a:pt x="613083" y="587507"/>
                  <a:pt x="613083" y="583715"/>
                </a:cubicBezTo>
                <a:cubicBezTo>
                  <a:pt x="613083" y="578078"/>
                  <a:pt x="613141" y="572454"/>
                  <a:pt x="614453" y="566868"/>
                </a:cubicBezTo>
                <a:cubicBezTo>
                  <a:pt x="614411" y="535786"/>
                  <a:pt x="616861" y="505143"/>
                  <a:pt x="621918" y="475137"/>
                </a:cubicBezTo>
                <a:lnTo>
                  <a:pt x="622458" y="468499"/>
                </a:lnTo>
                <a:cubicBezTo>
                  <a:pt x="622626" y="468495"/>
                  <a:pt x="622796" y="468490"/>
                  <a:pt x="622963" y="468437"/>
                </a:cubicBezTo>
                <a:cubicBezTo>
                  <a:pt x="649266" y="285283"/>
                  <a:pt x="738726" y="121703"/>
                  <a:pt x="870471" y="0"/>
                </a:cubicBezTo>
                <a:close/>
                <a:moveTo>
                  <a:pt x="126374" y="0"/>
                </a:moveTo>
                <a:lnTo>
                  <a:pt x="334376" y="0"/>
                </a:lnTo>
                <a:cubicBezTo>
                  <a:pt x="466684" y="121261"/>
                  <a:pt x="556352" y="285035"/>
                  <a:pt x="582690" y="468437"/>
                </a:cubicBezTo>
                <a:cubicBezTo>
                  <a:pt x="582857" y="468490"/>
                  <a:pt x="583026" y="468495"/>
                  <a:pt x="583195" y="468499"/>
                </a:cubicBezTo>
                <a:lnTo>
                  <a:pt x="583735" y="475137"/>
                </a:lnTo>
                <a:cubicBezTo>
                  <a:pt x="588792" y="505143"/>
                  <a:pt x="591242" y="535786"/>
                  <a:pt x="591199" y="566868"/>
                </a:cubicBezTo>
                <a:cubicBezTo>
                  <a:pt x="592511" y="572454"/>
                  <a:pt x="592570" y="578078"/>
                  <a:pt x="592570" y="583715"/>
                </a:cubicBezTo>
                <a:cubicBezTo>
                  <a:pt x="592570" y="587507"/>
                  <a:pt x="592543" y="591293"/>
                  <a:pt x="591977" y="595066"/>
                </a:cubicBezTo>
                <a:lnTo>
                  <a:pt x="591478" y="595033"/>
                </a:lnTo>
                <a:lnTo>
                  <a:pt x="591452" y="595524"/>
                </a:lnTo>
                <a:lnTo>
                  <a:pt x="574334" y="593911"/>
                </a:lnTo>
                <a:cubicBezTo>
                  <a:pt x="541959" y="593388"/>
                  <a:pt x="510079" y="590430"/>
                  <a:pt x="478907" y="584920"/>
                </a:cubicBezTo>
                <a:cubicBezTo>
                  <a:pt x="473330" y="585336"/>
                  <a:pt x="468001" y="584395"/>
                  <a:pt x="462690" y="583392"/>
                </a:cubicBezTo>
                <a:lnTo>
                  <a:pt x="462574" y="582253"/>
                </a:lnTo>
                <a:cubicBezTo>
                  <a:pt x="282200" y="552631"/>
                  <a:pt x="121485" y="467518"/>
                  <a:pt x="0" y="345575"/>
                </a:cubicBezTo>
                <a:lnTo>
                  <a:pt x="0" y="140406"/>
                </a:lnTo>
                <a:cubicBezTo>
                  <a:pt x="97584" y="296912"/>
                  <a:pt x="258975" y="411268"/>
                  <a:pt x="449203" y="451830"/>
                </a:cubicBezTo>
                <a:cubicBezTo>
                  <a:pt x="411344" y="260824"/>
                  <a:pt x="291889" y="97931"/>
                  <a:pt x="126374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57200" y="4960137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spc="200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610600" y="4960137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 algn="l">
              <a:lnSpc>
                <a:spcPct val="100000"/>
              </a:lnSpc>
              <a:spcBef>
                <a:spcPts val="0"/>
              </a:spcBef>
              <a:buNone/>
              <a:defRPr sz="18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800"/>
            </a:lvl4pPr>
            <a:lvl5pPr marL="1828800" indent="0" algn="ctr">
              <a:buNone/>
              <a:defRPr sz="1800"/>
            </a:lvl5pPr>
            <a:lvl6pPr marL="2286000" indent="0" algn="ctr">
              <a:buNone/>
              <a:defRPr sz="1800"/>
            </a:lvl6pPr>
            <a:lvl7pPr marL="2743200" indent="0" algn="ctr">
              <a:buNone/>
              <a:defRPr sz="1800"/>
            </a:lvl7pPr>
            <a:lvl8pPr marL="3200400" indent="0" algn="ctr">
              <a:buNone/>
              <a:defRPr sz="1800"/>
            </a:lvl8pPr>
            <a:lvl9pPr marL="3657600" indent="0" algn="ctr">
              <a:buNone/>
              <a:defRPr sz="18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algn="l">
              <a:defRPr/>
            </a:lvl1pPr>
          </a:lstStyle>
          <a:p>
            <a:fld id="{6AD6EE87-EBD5-4F12-A48A-63ACA297AC8F}" type="datetimeFigureOut">
              <a:rPr lang="en-US" dirty="0"/>
              <a:t>7/26/2022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290401660"/>
      </p:ext>
    </p:extLst>
  </p:cSld>
  <p:clrMapOvr>
    <a:masterClrMapping/>
  </p:clrMapOvr>
  <p:hf hdr="0" ftr="0" dt="0"/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D3794B-289A-4A80-97D7-111025398D45}" type="datetimeFigureOut">
              <a:rPr lang="en-US" dirty="0"/>
              <a:t>7/26/2022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47367858"/>
      </p:ext>
    </p:extLst>
  </p:cSld>
  <p:clrMapOvr>
    <a:masterClrMapping/>
  </p:clrMapOvr>
  <p:hf hdr="0" ftr="0" dt="0"/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/>
        </p:nvSpPr>
        <p:spPr>
          <a:xfrm>
            <a:off x="0" y="0"/>
            <a:ext cx="12192000" cy="4572001"/>
          </a:xfrm>
          <a:prstGeom prst="rect">
            <a:avLst/>
          </a:prstGeom>
          <a:solidFill>
            <a:schemeClr val="accent3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Oval 5"/>
          <p:cNvSpPr/>
          <p:nvPr/>
        </p:nvSpPr>
        <p:spPr>
          <a:xfrm>
            <a:off x="-1" y="0"/>
            <a:ext cx="12192000" cy="4572001"/>
          </a:xfrm>
          <a:custGeom>
            <a:avLst/>
            <a:gdLst/>
            <a:ahLst/>
            <a:cxnLst/>
            <a:rect l="l" t="t" r="r" b="b"/>
            <a:pathLst>
              <a:path w="12192000" h="4572001">
                <a:moveTo>
                  <a:pt x="12192000" y="4387986"/>
                </a:moveTo>
                <a:lnTo>
                  <a:pt x="12192000" y="4572001"/>
                </a:lnTo>
                <a:lnTo>
                  <a:pt x="12013927" y="4572001"/>
                </a:lnTo>
                <a:cubicBezTo>
                  <a:pt x="12084901" y="4522707"/>
                  <a:pt x="12145198" y="4460004"/>
                  <a:pt x="12192000" y="4387986"/>
                </a:cubicBezTo>
                <a:close/>
                <a:moveTo>
                  <a:pt x="12192000" y="4041440"/>
                </a:moveTo>
                <a:lnTo>
                  <a:pt x="12192000" y="4174488"/>
                </a:lnTo>
                <a:cubicBezTo>
                  <a:pt x="12005469" y="4244657"/>
                  <a:pt x="11857227" y="4389538"/>
                  <a:pt x="11786673" y="4572001"/>
                </a:cubicBezTo>
                <a:lnTo>
                  <a:pt x="11649784" y="4572001"/>
                </a:lnTo>
                <a:cubicBezTo>
                  <a:pt x="11730542" y="4320085"/>
                  <a:pt x="11933879" y="4121396"/>
                  <a:pt x="12192000" y="4041440"/>
                </a:cubicBezTo>
                <a:close/>
                <a:moveTo>
                  <a:pt x="10767111" y="3999419"/>
                </a:moveTo>
                <a:lnTo>
                  <a:pt x="10784198" y="4001042"/>
                </a:lnTo>
                <a:cubicBezTo>
                  <a:pt x="10816584" y="4001569"/>
                  <a:pt x="10848477" y="4004550"/>
                  <a:pt x="10879660" y="4010107"/>
                </a:cubicBezTo>
                <a:cubicBezTo>
                  <a:pt x="10885236" y="4009688"/>
                  <a:pt x="10890564" y="4010636"/>
                  <a:pt x="10895873" y="4011646"/>
                </a:cubicBezTo>
                <a:lnTo>
                  <a:pt x="10895990" y="4012794"/>
                </a:lnTo>
                <a:cubicBezTo>
                  <a:pt x="11208069" y="4064450"/>
                  <a:pt x="11461298" y="4283539"/>
                  <a:pt x="11554662" y="4572001"/>
                </a:cubicBezTo>
                <a:lnTo>
                  <a:pt x="11417114" y="4572001"/>
                </a:lnTo>
                <a:cubicBezTo>
                  <a:pt x="11333731" y="4357380"/>
                  <a:pt x="11143362" y="4194541"/>
                  <a:pt x="10909360" y="4144250"/>
                </a:cubicBezTo>
                <a:cubicBezTo>
                  <a:pt x="10943854" y="4319651"/>
                  <a:pt x="11046077" y="4471530"/>
                  <a:pt x="11189175" y="4572001"/>
                </a:cubicBezTo>
                <a:lnTo>
                  <a:pt x="10994934" y="4572001"/>
                </a:lnTo>
                <a:cubicBezTo>
                  <a:pt x="10878802" y="4452596"/>
                  <a:pt x="10800240" y="4298519"/>
                  <a:pt x="10775875" y="4127511"/>
                </a:cubicBezTo>
                <a:cubicBezTo>
                  <a:pt x="10775707" y="4127458"/>
                  <a:pt x="10775539" y="4127453"/>
                  <a:pt x="10775369" y="4127448"/>
                </a:cubicBezTo>
                <a:lnTo>
                  <a:pt x="10774831" y="4120772"/>
                </a:lnTo>
                <a:cubicBezTo>
                  <a:pt x="10769772" y="4090522"/>
                  <a:pt x="10767321" y="4059631"/>
                  <a:pt x="10767364" y="4028296"/>
                </a:cubicBezTo>
                <a:cubicBezTo>
                  <a:pt x="10766052" y="4022668"/>
                  <a:pt x="10765993" y="4017001"/>
                  <a:pt x="10765993" y="4011320"/>
                </a:cubicBezTo>
                <a:lnTo>
                  <a:pt x="10766587" y="3999880"/>
                </a:lnTo>
                <a:lnTo>
                  <a:pt x="10767085" y="3999913"/>
                </a:lnTo>
                <a:close/>
                <a:moveTo>
                  <a:pt x="10744358" y="3999419"/>
                </a:moveTo>
                <a:lnTo>
                  <a:pt x="10744384" y="3999913"/>
                </a:lnTo>
                <a:lnTo>
                  <a:pt x="10744882" y="3999880"/>
                </a:lnTo>
                <a:lnTo>
                  <a:pt x="10745476" y="4011320"/>
                </a:lnTo>
                <a:cubicBezTo>
                  <a:pt x="10745476" y="4017001"/>
                  <a:pt x="10745417" y="4022668"/>
                  <a:pt x="10744105" y="4028296"/>
                </a:cubicBezTo>
                <a:cubicBezTo>
                  <a:pt x="10744148" y="4059631"/>
                  <a:pt x="10741697" y="4090522"/>
                  <a:pt x="10736638" y="4120772"/>
                </a:cubicBezTo>
                <a:lnTo>
                  <a:pt x="10736100" y="4127448"/>
                </a:lnTo>
                <a:cubicBezTo>
                  <a:pt x="10735930" y="4127453"/>
                  <a:pt x="10735762" y="4127458"/>
                  <a:pt x="10735594" y="4127511"/>
                </a:cubicBezTo>
                <a:cubicBezTo>
                  <a:pt x="10711229" y="4298519"/>
                  <a:pt x="10632667" y="4452596"/>
                  <a:pt x="10516535" y="4572001"/>
                </a:cubicBezTo>
                <a:lnTo>
                  <a:pt x="10322294" y="4572001"/>
                </a:lnTo>
                <a:cubicBezTo>
                  <a:pt x="10465392" y="4471530"/>
                  <a:pt x="10567615" y="4319650"/>
                  <a:pt x="10602109" y="4144250"/>
                </a:cubicBezTo>
                <a:cubicBezTo>
                  <a:pt x="10368107" y="4194541"/>
                  <a:pt x="10177738" y="4357380"/>
                  <a:pt x="10094355" y="4572001"/>
                </a:cubicBezTo>
                <a:lnTo>
                  <a:pt x="9956808" y="4572001"/>
                </a:lnTo>
                <a:cubicBezTo>
                  <a:pt x="10050171" y="4283539"/>
                  <a:pt x="10303400" y="4064450"/>
                  <a:pt x="10615479" y="4012794"/>
                </a:cubicBezTo>
                <a:lnTo>
                  <a:pt x="10615596" y="4011646"/>
                </a:lnTo>
                <a:cubicBezTo>
                  <a:pt x="10620905" y="4010636"/>
                  <a:pt x="10626233" y="4009688"/>
                  <a:pt x="10631809" y="4010107"/>
                </a:cubicBezTo>
                <a:cubicBezTo>
                  <a:pt x="10662992" y="4004550"/>
                  <a:pt x="10694885" y="4001569"/>
                  <a:pt x="10727271" y="4001042"/>
                </a:cubicBezTo>
                <a:close/>
                <a:moveTo>
                  <a:pt x="9074958" y="3999419"/>
                </a:moveTo>
                <a:lnTo>
                  <a:pt x="9092045" y="4001042"/>
                </a:lnTo>
                <a:cubicBezTo>
                  <a:pt x="9124431" y="4001569"/>
                  <a:pt x="9156324" y="4004550"/>
                  <a:pt x="9187507" y="4010107"/>
                </a:cubicBezTo>
                <a:cubicBezTo>
                  <a:pt x="9193083" y="4009688"/>
                  <a:pt x="9198411" y="4010636"/>
                  <a:pt x="9203720" y="4011646"/>
                </a:cubicBezTo>
                <a:lnTo>
                  <a:pt x="9203837" y="4012794"/>
                </a:lnTo>
                <a:cubicBezTo>
                  <a:pt x="9515916" y="4064450"/>
                  <a:pt x="9769145" y="4283539"/>
                  <a:pt x="9862508" y="4572001"/>
                </a:cubicBezTo>
                <a:lnTo>
                  <a:pt x="9724961" y="4572001"/>
                </a:lnTo>
                <a:cubicBezTo>
                  <a:pt x="9641578" y="4357380"/>
                  <a:pt x="9451209" y="4194541"/>
                  <a:pt x="9217207" y="4144250"/>
                </a:cubicBezTo>
                <a:cubicBezTo>
                  <a:pt x="9251701" y="4319651"/>
                  <a:pt x="9353924" y="4471530"/>
                  <a:pt x="9497022" y="4572001"/>
                </a:cubicBezTo>
                <a:lnTo>
                  <a:pt x="9302781" y="4572001"/>
                </a:lnTo>
                <a:cubicBezTo>
                  <a:pt x="9186649" y="4452596"/>
                  <a:pt x="9108087" y="4298519"/>
                  <a:pt x="9083722" y="4127511"/>
                </a:cubicBezTo>
                <a:cubicBezTo>
                  <a:pt x="9083554" y="4127458"/>
                  <a:pt x="9083386" y="4127453"/>
                  <a:pt x="9083216" y="4127448"/>
                </a:cubicBezTo>
                <a:lnTo>
                  <a:pt x="9082678" y="4120772"/>
                </a:lnTo>
                <a:cubicBezTo>
                  <a:pt x="9077619" y="4090522"/>
                  <a:pt x="9075168" y="4059631"/>
                  <a:pt x="9075211" y="4028296"/>
                </a:cubicBezTo>
                <a:cubicBezTo>
                  <a:pt x="9073899" y="4022668"/>
                  <a:pt x="9073840" y="4017001"/>
                  <a:pt x="9073840" y="4011320"/>
                </a:cubicBezTo>
                <a:lnTo>
                  <a:pt x="9074434" y="3999880"/>
                </a:lnTo>
                <a:lnTo>
                  <a:pt x="9074932" y="3999913"/>
                </a:lnTo>
                <a:close/>
                <a:moveTo>
                  <a:pt x="9052207" y="3999419"/>
                </a:moveTo>
                <a:lnTo>
                  <a:pt x="9052233" y="3999913"/>
                </a:lnTo>
                <a:lnTo>
                  <a:pt x="9052731" y="3999880"/>
                </a:lnTo>
                <a:lnTo>
                  <a:pt x="9053325" y="4011320"/>
                </a:lnTo>
                <a:cubicBezTo>
                  <a:pt x="9053325" y="4017001"/>
                  <a:pt x="9053266" y="4022668"/>
                  <a:pt x="9051954" y="4028296"/>
                </a:cubicBezTo>
                <a:cubicBezTo>
                  <a:pt x="9051997" y="4059631"/>
                  <a:pt x="9049546" y="4090522"/>
                  <a:pt x="9044487" y="4120772"/>
                </a:cubicBezTo>
                <a:lnTo>
                  <a:pt x="9043949" y="4127448"/>
                </a:lnTo>
                <a:cubicBezTo>
                  <a:pt x="9043779" y="4127453"/>
                  <a:pt x="9043611" y="4127458"/>
                  <a:pt x="9043443" y="4127511"/>
                </a:cubicBezTo>
                <a:cubicBezTo>
                  <a:pt x="9019078" y="4298519"/>
                  <a:pt x="8940516" y="4452596"/>
                  <a:pt x="8824384" y="4572001"/>
                </a:cubicBezTo>
                <a:lnTo>
                  <a:pt x="8630143" y="4572001"/>
                </a:lnTo>
                <a:cubicBezTo>
                  <a:pt x="8773241" y="4471530"/>
                  <a:pt x="8875464" y="4319651"/>
                  <a:pt x="8909958" y="4144250"/>
                </a:cubicBezTo>
                <a:cubicBezTo>
                  <a:pt x="8675956" y="4194541"/>
                  <a:pt x="8485587" y="4357380"/>
                  <a:pt x="8402204" y="4572001"/>
                </a:cubicBezTo>
                <a:lnTo>
                  <a:pt x="8264656" y="4572001"/>
                </a:lnTo>
                <a:cubicBezTo>
                  <a:pt x="8358019" y="4283539"/>
                  <a:pt x="8611249" y="4064450"/>
                  <a:pt x="8923328" y="4012794"/>
                </a:cubicBezTo>
                <a:lnTo>
                  <a:pt x="8923445" y="4011646"/>
                </a:lnTo>
                <a:cubicBezTo>
                  <a:pt x="8928754" y="4010636"/>
                  <a:pt x="8934082" y="4009688"/>
                  <a:pt x="8939658" y="4010107"/>
                </a:cubicBezTo>
                <a:cubicBezTo>
                  <a:pt x="8970841" y="4004550"/>
                  <a:pt x="9002734" y="4001569"/>
                  <a:pt x="9035120" y="4001042"/>
                </a:cubicBezTo>
                <a:close/>
                <a:moveTo>
                  <a:pt x="7382807" y="3999419"/>
                </a:moveTo>
                <a:lnTo>
                  <a:pt x="7399895" y="4001042"/>
                </a:lnTo>
                <a:cubicBezTo>
                  <a:pt x="7432280" y="4001569"/>
                  <a:pt x="7464173" y="4004550"/>
                  <a:pt x="7495356" y="4010107"/>
                </a:cubicBezTo>
                <a:cubicBezTo>
                  <a:pt x="7500932" y="4009688"/>
                  <a:pt x="7506260" y="4010636"/>
                  <a:pt x="7511569" y="4011646"/>
                </a:cubicBezTo>
                <a:lnTo>
                  <a:pt x="7511686" y="4012794"/>
                </a:lnTo>
                <a:cubicBezTo>
                  <a:pt x="7823765" y="4064450"/>
                  <a:pt x="8076994" y="4283539"/>
                  <a:pt x="8170358" y="4572001"/>
                </a:cubicBezTo>
                <a:lnTo>
                  <a:pt x="8032809" y="4572001"/>
                </a:lnTo>
                <a:cubicBezTo>
                  <a:pt x="7949426" y="4357380"/>
                  <a:pt x="7759058" y="4194541"/>
                  <a:pt x="7525056" y="4144250"/>
                </a:cubicBezTo>
                <a:cubicBezTo>
                  <a:pt x="7559550" y="4319650"/>
                  <a:pt x="7661773" y="4471530"/>
                  <a:pt x="7804870" y="4572001"/>
                </a:cubicBezTo>
                <a:lnTo>
                  <a:pt x="7610630" y="4572001"/>
                </a:lnTo>
                <a:cubicBezTo>
                  <a:pt x="7494498" y="4452596"/>
                  <a:pt x="7415935" y="4298519"/>
                  <a:pt x="7391571" y="4127511"/>
                </a:cubicBezTo>
                <a:cubicBezTo>
                  <a:pt x="7391403" y="4127458"/>
                  <a:pt x="7391235" y="4127453"/>
                  <a:pt x="7391065" y="4127448"/>
                </a:cubicBezTo>
                <a:lnTo>
                  <a:pt x="7390527" y="4120772"/>
                </a:lnTo>
                <a:cubicBezTo>
                  <a:pt x="7385468" y="4090522"/>
                  <a:pt x="7383018" y="4059631"/>
                  <a:pt x="7383060" y="4028296"/>
                </a:cubicBezTo>
                <a:cubicBezTo>
                  <a:pt x="7381748" y="4022668"/>
                  <a:pt x="7381689" y="4017001"/>
                  <a:pt x="7381689" y="4011320"/>
                </a:cubicBezTo>
                <a:lnTo>
                  <a:pt x="7382283" y="3999880"/>
                </a:lnTo>
                <a:lnTo>
                  <a:pt x="7382781" y="3999913"/>
                </a:lnTo>
                <a:close/>
                <a:moveTo>
                  <a:pt x="7360056" y="3999419"/>
                </a:moveTo>
                <a:lnTo>
                  <a:pt x="7360082" y="3999913"/>
                </a:lnTo>
                <a:lnTo>
                  <a:pt x="7360580" y="3999880"/>
                </a:lnTo>
                <a:lnTo>
                  <a:pt x="7361174" y="4011320"/>
                </a:lnTo>
                <a:cubicBezTo>
                  <a:pt x="7361174" y="4017001"/>
                  <a:pt x="7361115" y="4022668"/>
                  <a:pt x="7359803" y="4028296"/>
                </a:cubicBezTo>
                <a:cubicBezTo>
                  <a:pt x="7359845" y="4059631"/>
                  <a:pt x="7357395" y="4090522"/>
                  <a:pt x="7352336" y="4120772"/>
                </a:cubicBezTo>
                <a:lnTo>
                  <a:pt x="7351798" y="4127448"/>
                </a:lnTo>
                <a:cubicBezTo>
                  <a:pt x="7351628" y="4127453"/>
                  <a:pt x="7351460" y="4127458"/>
                  <a:pt x="7351292" y="4127511"/>
                </a:cubicBezTo>
                <a:cubicBezTo>
                  <a:pt x="7326927" y="4298519"/>
                  <a:pt x="7248364" y="4452596"/>
                  <a:pt x="7132233" y="4572001"/>
                </a:cubicBezTo>
                <a:lnTo>
                  <a:pt x="6937992" y="4572001"/>
                </a:lnTo>
                <a:cubicBezTo>
                  <a:pt x="7081090" y="4471530"/>
                  <a:pt x="7183313" y="4319650"/>
                  <a:pt x="7217807" y="4144250"/>
                </a:cubicBezTo>
                <a:cubicBezTo>
                  <a:pt x="6983804" y="4194541"/>
                  <a:pt x="6793436" y="4357380"/>
                  <a:pt x="6710053" y="4572001"/>
                </a:cubicBezTo>
                <a:lnTo>
                  <a:pt x="6572505" y="4572001"/>
                </a:lnTo>
                <a:cubicBezTo>
                  <a:pt x="6665868" y="4283539"/>
                  <a:pt x="6919098" y="4064450"/>
                  <a:pt x="7231177" y="4012794"/>
                </a:cubicBezTo>
                <a:lnTo>
                  <a:pt x="7231294" y="4011646"/>
                </a:lnTo>
                <a:cubicBezTo>
                  <a:pt x="7236603" y="4010636"/>
                  <a:pt x="7241931" y="4009688"/>
                  <a:pt x="7247507" y="4010107"/>
                </a:cubicBezTo>
                <a:cubicBezTo>
                  <a:pt x="7278690" y="4004550"/>
                  <a:pt x="7310583" y="4001569"/>
                  <a:pt x="7342968" y="4001042"/>
                </a:cubicBezTo>
                <a:close/>
                <a:moveTo>
                  <a:pt x="5690656" y="3999419"/>
                </a:moveTo>
                <a:lnTo>
                  <a:pt x="5707743" y="4001042"/>
                </a:lnTo>
                <a:cubicBezTo>
                  <a:pt x="5740129" y="4001569"/>
                  <a:pt x="5772021" y="4004550"/>
                  <a:pt x="5803205" y="4010107"/>
                </a:cubicBezTo>
                <a:cubicBezTo>
                  <a:pt x="5808781" y="4009688"/>
                  <a:pt x="5814109" y="4010636"/>
                  <a:pt x="5819417" y="4011646"/>
                </a:cubicBezTo>
                <a:lnTo>
                  <a:pt x="5819534" y="4012794"/>
                </a:lnTo>
                <a:cubicBezTo>
                  <a:pt x="6131614" y="4064450"/>
                  <a:pt x="6384843" y="4283539"/>
                  <a:pt x="6478206" y="4572001"/>
                </a:cubicBezTo>
                <a:lnTo>
                  <a:pt x="6340658" y="4572001"/>
                </a:lnTo>
                <a:cubicBezTo>
                  <a:pt x="6257275" y="4357380"/>
                  <a:pt x="6066907" y="4194541"/>
                  <a:pt x="5832905" y="4144250"/>
                </a:cubicBezTo>
                <a:cubicBezTo>
                  <a:pt x="5867399" y="4319651"/>
                  <a:pt x="5969622" y="4471530"/>
                  <a:pt x="6112719" y="4572001"/>
                </a:cubicBezTo>
                <a:lnTo>
                  <a:pt x="5918478" y="4572001"/>
                </a:lnTo>
                <a:cubicBezTo>
                  <a:pt x="5802347" y="4452596"/>
                  <a:pt x="5723784" y="4298519"/>
                  <a:pt x="5699419" y="4127511"/>
                </a:cubicBezTo>
                <a:cubicBezTo>
                  <a:pt x="5699252" y="4127458"/>
                  <a:pt x="5699083" y="4127453"/>
                  <a:pt x="5698914" y="4127448"/>
                </a:cubicBezTo>
                <a:lnTo>
                  <a:pt x="5698375" y="4120772"/>
                </a:lnTo>
                <a:cubicBezTo>
                  <a:pt x="5693317" y="4090522"/>
                  <a:pt x="5690866" y="4059631"/>
                  <a:pt x="5690908" y="4028296"/>
                </a:cubicBezTo>
                <a:cubicBezTo>
                  <a:pt x="5689596" y="4022668"/>
                  <a:pt x="5689538" y="4017001"/>
                  <a:pt x="5689538" y="4011320"/>
                </a:cubicBezTo>
                <a:lnTo>
                  <a:pt x="5690132" y="3999880"/>
                </a:lnTo>
                <a:lnTo>
                  <a:pt x="5690630" y="3999913"/>
                </a:lnTo>
                <a:close/>
                <a:moveTo>
                  <a:pt x="5667905" y="3999419"/>
                </a:moveTo>
                <a:lnTo>
                  <a:pt x="5667931" y="3999913"/>
                </a:lnTo>
                <a:lnTo>
                  <a:pt x="5668429" y="3999880"/>
                </a:lnTo>
                <a:lnTo>
                  <a:pt x="5669023" y="4011320"/>
                </a:lnTo>
                <a:cubicBezTo>
                  <a:pt x="5669023" y="4017001"/>
                  <a:pt x="5668964" y="4022668"/>
                  <a:pt x="5667652" y="4028296"/>
                </a:cubicBezTo>
                <a:cubicBezTo>
                  <a:pt x="5667694" y="4059631"/>
                  <a:pt x="5665244" y="4090522"/>
                  <a:pt x="5660185" y="4120772"/>
                </a:cubicBezTo>
                <a:lnTo>
                  <a:pt x="5659647" y="4127448"/>
                </a:lnTo>
                <a:cubicBezTo>
                  <a:pt x="5659477" y="4127453"/>
                  <a:pt x="5659309" y="4127458"/>
                  <a:pt x="5659141" y="4127511"/>
                </a:cubicBezTo>
                <a:cubicBezTo>
                  <a:pt x="5634776" y="4298519"/>
                  <a:pt x="5556213" y="4452596"/>
                  <a:pt x="5440082" y="4572001"/>
                </a:cubicBezTo>
                <a:lnTo>
                  <a:pt x="5245841" y="4572001"/>
                </a:lnTo>
                <a:cubicBezTo>
                  <a:pt x="5388939" y="4471530"/>
                  <a:pt x="5491162" y="4319651"/>
                  <a:pt x="5525656" y="4144250"/>
                </a:cubicBezTo>
                <a:cubicBezTo>
                  <a:pt x="5291653" y="4194541"/>
                  <a:pt x="5101285" y="4357380"/>
                  <a:pt x="5017902" y="4572001"/>
                </a:cubicBezTo>
                <a:lnTo>
                  <a:pt x="4880354" y="4572001"/>
                </a:lnTo>
                <a:cubicBezTo>
                  <a:pt x="4973717" y="4283539"/>
                  <a:pt x="5226947" y="4064450"/>
                  <a:pt x="5539026" y="4012794"/>
                </a:cubicBezTo>
                <a:lnTo>
                  <a:pt x="5539143" y="4011646"/>
                </a:lnTo>
                <a:cubicBezTo>
                  <a:pt x="5544452" y="4010636"/>
                  <a:pt x="5549780" y="4009688"/>
                  <a:pt x="5555356" y="4010107"/>
                </a:cubicBezTo>
                <a:cubicBezTo>
                  <a:pt x="5586539" y="4004550"/>
                  <a:pt x="5618432" y="4001569"/>
                  <a:pt x="5650817" y="4001042"/>
                </a:cubicBezTo>
                <a:close/>
                <a:moveTo>
                  <a:pt x="3998505" y="3999419"/>
                </a:moveTo>
                <a:lnTo>
                  <a:pt x="4015592" y="4001042"/>
                </a:lnTo>
                <a:cubicBezTo>
                  <a:pt x="4047978" y="4001569"/>
                  <a:pt x="4079870" y="4004550"/>
                  <a:pt x="4111054" y="4010107"/>
                </a:cubicBezTo>
                <a:cubicBezTo>
                  <a:pt x="4116630" y="4009688"/>
                  <a:pt x="4121958" y="4010636"/>
                  <a:pt x="4127266" y="4011646"/>
                </a:cubicBezTo>
                <a:lnTo>
                  <a:pt x="4127384" y="4012794"/>
                </a:lnTo>
                <a:cubicBezTo>
                  <a:pt x="4439463" y="4064450"/>
                  <a:pt x="4692692" y="4283539"/>
                  <a:pt x="4786055" y="4572001"/>
                </a:cubicBezTo>
                <a:lnTo>
                  <a:pt x="4648508" y="4572001"/>
                </a:lnTo>
                <a:cubicBezTo>
                  <a:pt x="4565124" y="4357380"/>
                  <a:pt x="4374756" y="4194541"/>
                  <a:pt x="4140754" y="4144250"/>
                </a:cubicBezTo>
                <a:cubicBezTo>
                  <a:pt x="4175248" y="4319650"/>
                  <a:pt x="4277471" y="4471530"/>
                  <a:pt x="4420568" y="4572001"/>
                </a:cubicBezTo>
                <a:lnTo>
                  <a:pt x="4226327" y="4572001"/>
                </a:lnTo>
                <a:cubicBezTo>
                  <a:pt x="4110196" y="4452596"/>
                  <a:pt x="4031633" y="4298519"/>
                  <a:pt x="4007268" y="4127511"/>
                </a:cubicBezTo>
                <a:cubicBezTo>
                  <a:pt x="4007101" y="4127458"/>
                  <a:pt x="4006932" y="4127453"/>
                  <a:pt x="4006763" y="4127448"/>
                </a:cubicBezTo>
                <a:lnTo>
                  <a:pt x="4006225" y="4120772"/>
                </a:lnTo>
                <a:cubicBezTo>
                  <a:pt x="4001166" y="4090522"/>
                  <a:pt x="3998715" y="4059631"/>
                  <a:pt x="3998757" y="4028296"/>
                </a:cubicBezTo>
                <a:cubicBezTo>
                  <a:pt x="3997445" y="4022668"/>
                  <a:pt x="3997387" y="4017001"/>
                  <a:pt x="3997387" y="4011320"/>
                </a:cubicBezTo>
                <a:lnTo>
                  <a:pt x="3997981" y="3999880"/>
                </a:lnTo>
                <a:lnTo>
                  <a:pt x="3998479" y="3999913"/>
                </a:lnTo>
                <a:close/>
                <a:moveTo>
                  <a:pt x="3975754" y="3999419"/>
                </a:moveTo>
                <a:lnTo>
                  <a:pt x="3975780" y="3999913"/>
                </a:lnTo>
                <a:lnTo>
                  <a:pt x="3976278" y="3999880"/>
                </a:lnTo>
                <a:lnTo>
                  <a:pt x="3976872" y="4011320"/>
                </a:lnTo>
                <a:cubicBezTo>
                  <a:pt x="3976872" y="4017001"/>
                  <a:pt x="3976813" y="4022668"/>
                  <a:pt x="3975501" y="4028296"/>
                </a:cubicBezTo>
                <a:cubicBezTo>
                  <a:pt x="3975543" y="4059631"/>
                  <a:pt x="3973093" y="4090522"/>
                  <a:pt x="3968034" y="4120772"/>
                </a:cubicBezTo>
                <a:lnTo>
                  <a:pt x="3967496" y="4127448"/>
                </a:lnTo>
                <a:cubicBezTo>
                  <a:pt x="3967326" y="4127453"/>
                  <a:pt x="3967158" y="4127458"/>
                  <a:pt x="3966990" y="4127511"/>
                </a:cubicBezTo>
                <a:cubicBezTo>
                  <a:pt x="3942625" y="4298519"/>
                  <a:pt x="3864063" y="4452596"/>
                  <a:pt x="3747931" y="4572001"/>
                </a:cubicBezTo>
                <a:lnTo>
                  <a:pt x="3553690" y="4572001"/>
                </a:lnTo>
                <a:cubicBezTo>
                  <a:pt x="3696788" y="4471530"/>
                  <a:pt x="3799011" y="4319651"/>
                  <a:pt x="3833505" y="4144250"/>
                </a:cubicBezTo>
                <a:cubicBezTo>
                  <a:pt x="3599503" y="4194541"/>
                  <a:pt x="3409134" y="4357380"/>
                  <a:pt x="3325751" y="4572001"/>
                </a:cubicBezTo>
                <a:lnTo>
                  <a:pt x="3188203" y="4572001"/>
                </a:lnTo>
                <a:cubicBezTo>
                  <a:pt x="3281566" y="4283539"/>
                  <a:pt x="3534796" y="4064450"/>
                  <a:pt x="3846875" y="4012794"/>
                </a:cubicBezTo>
                <a:lnTo>
                  <a:pt x="3846992" y="4011646"/>
                </a:lnTo>
                <a:cubicBezTo>
                  <a:pt x="3852301" y="4010636"/>
                  <a:pt x="3857629" y="4009688"/>
                  <a:pt x="3863205" y="4010107"/>
                </a:cubicBezTo>
                <a:cubicBezTo>
                  <a:pt x="3894388" y="4004550"/>
                  <a:pt x="3926281" y="4001569"/>
                  <a:pt x="3958666" y="4001042"/>
                </a:cubicBezTo>
                <a:close/>
                <a:moveTo>
                  <a:pt x="2306354" y="3999419"/>
                </a:moveTo>
                <a:lnTo>
                  <a:pt x="2323441" y="4001042"/>
                </a:lnTo>
                <a:cubicBezTo>
                  <a:pt x="2355827" y="4001569"/>
                  <a:pt x="2387719" y="4004550"/>
                  <a:pt x="2418903" y="4010107"/>
                </a:cubicBezTo>
                <a:cubicBezTo>
                  <a:pt x="2424479" y="4009688"/>
                  <a:pt x="2429807" y="4010636"/>
                  <a:pt x="2435115" y="4011646"/>
                </a:cubicBezTo>
                <a:lnTo>
                  <a:pt x="2435233" y="4012794"/>
                </a:lnTo>
                <a:cubicBezTo>
                  <a:pt x="2747312" y="4064450"/>
                  <a:pt x="3000542" y="4283539"/>
                  <a:pt x="3093904" y="4572001"/>
                </a:cubicBezTo>
                <a:lnTo>
                  <a:pt x="2956357" y="4572001"/>
                </a:lnTo>
                <a:cubicBezTo>
                  <a:pt x="2872974" y="4357380"/>
                  <a:pt x="2682605" y="4194541"/>
                  <a:pt x="2448603" y="4144250"/>
                </a:cubicBezTo>
                <a:cubicBezTo>
                  <a:pt x="2483097" y="4319651"/>
                  <a:pt x="2585320" y="4471530"/>
                  <a:pt x="2728418" y="4572001"/>
                </a:cubicBezTo>
                <a:lnTo>
                  <a:pt x="2534177" y="4572001"/>
                </a:lnTo>
                <a:cubicBezTo>
                  <a:pt x="2418045" y="4452596"/>
                  <a:pt x="2339482" y="4298519"/>
                  <a:pt x="2315117" y="4127511"/>
                </a:cubicBezTo>
                <a:cubicBezTo>
                  <a:pt x="2314950" y="4127458"/>
                  <a:pt x="2314781" y="4127453"/>
                  <a:pt x="2314612" y="4127448"/>
                </a:cubicBezTo>
                <a:lnTo>
                  <a:pt x="2314074" y="4120772"/>
                </a:lnTo>
                <a:cubicBezTo>
                  <a:pt x="2309015" y="4090522"/>
                  <a:pt x="2306564" y="4059631"/>
                  <a:pt x="2306606" y="4028296"/>
                </a:cubicBezTo>
                <a:cubicBezTo>
                  <a:pt x="2305294" y="4022668"/>
                  <a:pt x="2305236" y="4017001"/>
                  <a:pt x="2305236" y="4011320"/>
                </a:cubicBezTo>
                <a:lnTo>
                  <a:pt x="2305830" y="3999880"/>
                </a:lnTo>
                <a:lnTo>
                  <a:pt x="2306328" y="3999913"/>
                </a:lnTo>
                <a:close/>
                <a:moveTo>
                  <a:pt x="2283603" y="3999419"/>
                </a:moveTo>
                <a:lnTo>
                  <a:pt x="2283629" y="3999913"/>
                </a:lnTo>
                <a:lnTo>
                  <a:pt x="2284127" y="3999880"/>
                </a:lnTo>
                <a:lnTo>
                  <a:pt x="2284721" y="4011320"/>
                </a:lnTo>
                <a:cubicBezTo>
                  <a:pt x="2284721" y="4017001"/>
                  <a:pt x="2284662" y="4022668"/>
                  <a:pt x="2283350" y="4028296"/>
                </a:cubicBezTo>
                <a:cubicBezTo>
                  <a:pt x="2283392" y="4059631"/>
                  <a:pt x="2280942" y="4090522"/>
                  <a:pt x="2275883" y="4120772"/>
                </a:cubicBezTo>
                <a:lnTo>
                  <a:pt x="2275345" y="4127448"/>
                </a:lnTo>
                <a:cubicBezTo>
                  <a:pt x="2275175" y="4127453"/>
                  <a:pt x="2275007" y="4127458"/>
                  <a:pt x="2274839" y="4127511"/>
                </a:cubicBezTo>
                <a:cubicBezTo>
                  <a:pt x="2250474" y="4298519"/>
                  <a:pt x="2171912" y="4452596"/>
                  <a:pt x="2055780" y="4572001"/>
                </a:cubicBezTo>
                <a:lnTo>
                  <a:pt x="1861539" y="4572001"/>
                </a:lnTo>
                <a:cubicBezTo>
                  <a:pt x="2004637" y="4471530"/>
                  <a:pt x="2106860" y="4319650"/>
                  <a:pt x="2141354" y="4144250"/>
                </a:cubicBezTo>
                <a:cubicBezTo>
                  <a:pt x="1907352" y="4194541"/>
                  <a:pt x="1716983" y="4357380"/>
                  <a:pt x="1633600" y="4572001"/>
                </a:cubicBezTo>
                <a:lnTo>
                  <a:pt x="1496052" y="4572001"/>
                </a:lnTo>
                <a:cubicBezTo>
                  <a:pt x="1589416" y="4283539"/>
                  <a:pt x="1842645" y="4064450"/>
                  <a:pt x="2154724" y="4012794"/>
                </a:cubicBezTo>
                <a:lnTo>
                  <a:pt x="2154841" y="4011646"/>
                </a:lnTo>
                <a:cubicBezTo>
                  <a:pt x="2160150" y="4010636"/>
                  <a:pt x="2165478" y="4009688"/>
                  <a:pt x="2171054" y="4010107"/>
                </a:cubicBezTo>
                <a:cubicBezTo>
                  <a:pt x="2202237" y="4004550"/>
                  <a:pt x="2234130" y="4001569"/>
                  <a:pt x="2266515" y="4001042"/>
                </a:cubicBezTo>
                <a:close/>
                <a:moveTo>
                  <a:pt x="614203" y="3999419"/>
                </a:moveTo>
                <a:lnTo>
                  <a:pt x="631290" y="4001042"/>
                </a:lnTo>
                <a:cubicBezTo>
                  <a:pt x="663676" y="4001569"/>
                  <a:pt x="695568" y="4004550"/>
                  <a:pt x="726752" y="4010107"/>
                </a:cubicBezTo>
                <a:cubicBezTo>
                  <a:pt x="732328" y="4009688"/>
                  <a:pt x="737656" y="4010636"/>
                  <a:pt x="742964" y="4011646"/>
                </a:cubicBezTo>
                <a:lnTo>
                  <a:pt x="743081" y="4012794"/>
                </a:lnTo>
                <a:cubicBezTo>
                  <a:pt x="1055161" y="4064450"/>
                  <a:pt x="1308390" y="4283539"/>
                  <a:pt x="1401754" y="4572001"/>
                </a:cubicBezTo>
                <a:lnTo>
                  <a:pt x="1264205" y="4572001"/>
                </a:lnTo>
                <a:cubicBezTo>
                  <a:pt x="1180823" y="4357380"/>
                  <a:pt x="990454" y="4194541"/>
                  <a:pt x="756452" y="4144250"/>
                </a:cubicBezTo>
                <a:cubicBezTo>
                  <a:pt x="790946" y="4319651"/>
                  <a:pt x="893169" y="4471530"/>
                  <a:pt x="1036266" y="4572001"/>
                </a:cubicBezTo>
                <a:lnTo>
                  <a:pt x="842026" y="4572001"/>
                </a:lnTo>
                <a:cubicBezTo>
                  <a:pt x="725894" y="4452596"/>
                  <a:pt x="647331" y="4298519"/>
                  <a:pt x="622966" y="4127511"/>
                </a:cubicBezTo>
                <a:cubicBezTo>
                  <a:pt x="622799" y="4127458"/>
                  <a:pt x="622630" y="4127453"/>
                  <a:pt x="622461" y="4127448"/>
                </a:cubicBezTo>
                <a:lnTo>
                  <a:pt x="621923" y="4120772"/>
                </a:lnTo>
                <a:cubicBezTo>
                  <a:pt x="616864" y="4090522"/>
                  <a:pt x="614413" y="4059631"/>
                  <a:pt x="614455" y="4028296"/>
                </a:cubicBezTo>
                <a:cubicBezTo>
                  <a:pt x="613143" y="4022668"/>
                  <a:pt x="613085" y="4017001"/>
                  <a:pt x="613085" y="4011320"/>
                </a:cubicBezTo>
                <a:lnTo>
                  <a:pt x="613679" y="3999880"/>
                </a:lnTo>
                <a:lnTo>
                  <a:pt x="614177" y="3999913"/>
                </a:lnTo>
                <a:close/>
                <a:moveTo>
                  <a:pt x="591452" y="3999419"/>
                </a:moveTo>
                <a:lnTo>
                  <a:pt x="591478" y="3999913"/>
                </a:lnTo>
                <a:lnTo>
                  <a:pt x="591976" y="3999880"/>
                </a:lnTo>
                <a:lnTo>
                  <a:pt x="592570" y="4011320"/>
                </a:lnTo>
                <a:cubicBezTo>
                  <a:pt x="592570" y="4017001"/>
                  <a:pt x="592511" y="4022668"/>
                  <a:pt x="591199" y="4028296"/>
                </a:cubicBezTo>
                <a:cubicBezTo>
                  <a:pt x="591242" y="4059631"/>
                  <a:pt x="588791" y="4090522"/>
                  <a:pt x="583732" y="4120772"/>
                </a:cubicBezTo>
                <a:lnTo>
                  <a:pt x="583194" y="4127448"/>
                </a:lnTo>
                <a:cubicBezTo>
                  <a:pt x="583024" y="4127453"/>
                  <a:pt x="582856" y="4127458"/>
                  <a:pt x="582689" y="4127511"/>
                </a:cubicBezTo>
                <a:cubicBezTo>
                  <a:pt x="558275" y="4298863"/>
                  <a:pt x="479445" y="4453216"/>
                  <a:pt x="362360" y="4572001"/>
                </a:cubicBezTo>
                <a:lnTo>
                  <a:pt x="169811" y="4572001"/>
                </a:lnTo>
                <a:cubicBezTo>
                  <a:pt x="312603" y="4471357"/>
                  <a:pt x="414729" y="4319551"/>
                  <a:pt x="449203" y="4144250"/>
                </a:cubicBezTo>
                <a:cubicBezTo>
                  <a:pt x="258971" y="4185134"/>
                  <a:pt x="97576" y="4300399"/>
                  <a:pt x="0" y="4458139"/>
                </a:cubicBezTo>
                <a:lnTo>
                  <a:pt x="0" y="4251345"/>
                </a:lnTo>
                <a:cubicBezTo>
                  <a:pt x="121484" y="4128438"/>
                  <a:pt x="282199" y="4042650"/>
                  <a:pt x="462573" y="4012794"/>
                </a:cubicBezTo>
                <a:lnTo>
                  <a:pt x="462690" y="4011646"/>
                </a:lnTo>
                <a:cubicBezTo>
                  <a:pt x="467999" y="4010636"/>
                  <a:pt x="473327" y="4009688"/>
                  <a:pt x="478903" y="4010107"/>
                </a:cubicBezTo>
                <a:cubicBezTo>
                  <a:pt x="510086" y="4004550"/>
                  <a:pt x="541979" y="4001569"/>
                  <a:pt x="574365" y="4001042"/>
                </a:cubicBezTo>
                <a:close/>
                <a:moveTo>
                  <a:pt x="11452667" y="3304913"/>
                </a:moveTo>
                <a:cubicBezTo>
                  <a:pt x="11177477" y="3363591"/>
                  <a:pt x="10962633" y="3576701"/>
                  <a:pt x="10909358" y="3845480"/>
                </a:cubicBezTo>
                <a:cubicBezTo>
                  <a:pt x="11184548" y="3786801"/>
                  <a:pt x="11399391" y="3573691"/>
                  <a:pt x="11452667" y="3304913"/>
                </a:cubicBezTo>
                <a:close/>
                <a:moveTo>
                  <a:pt x="10058800" y="3304913"/>
                </a:moveTo>
                <a:cubicBezTo>
                  <a:pt x="10112076" y="3573691"/>
                  <a:pt x="10326919" y="3786801"/>
                  <a:pt x="10602109" y="3845480"/>
                </a:cubicBezTo>
                <a:cubicBezTo>
                  <a:pt x="10548834" y="3576701"/>
                  <a:pt x="10333990" y="3363591"/>
                  <a:pt x="10058800" y="3304913"/>
                </a:cubicBezTo>
                <a:close/>
                <a:moveTo>
                  <a:pt x="9760514" y="3304913"/>
                </a:moveTo>
                <a:cubicBezTo>
                  <a:pt x="9485324" y="3363591"/>
                  <a:pt x="9270480" y="3576701"/>
                  <a:pt x="9217205" y="3845480"/>
                </a:cubicBezTo>
                <a:cubicBezTo>
                  <a:pt x="9492395" y="3786801"/>
                  <a:pt x="9707238" y="3573691"/>
                  <a:pt x="9760514" y="3304913"/>
                </a:cubicBezTo>
                <a:close/>
                <a:moveTo>
                  <a:pt x="8366649" y="3304913"/>
                </a:moveTo>
                <a:cubicBezTo>
                  <a:pt x="8419925" y="3573691"/>
                  <a:pt x="8634768" y="3786801"/>
                  <a:pt x="8909958" y="3845480"/>
                </a:cubicBezTo>
                <a:cubicBezTo>
                  <a:pt x="8856683" y="3576701"/>
                  <a:pt x="8641839" y="3363591"/>
                  <a:pt x="8366649" y="3304913"/>
                </a:cubicBezTo>
                <a:close/>
                <a:moveTo>
                  <a:pt x="8068363" y="3304913"/>
                </a:moveTo>
                <a:cubicBezTo>
                  <a:pt x="7793173" y="3363591"/>
                  <a:pt x="7578329" y="3576701"/>
                  <a:pt x="7525054" y="3845480"/>
                </a:cubicBezTo>
                <a:cubicBezTo>
                  <a:pt x="7800244" y="3786801"/>
                  <a:pt x="8015087" y="3573691"/>
                  <a:pt x="8068363" y="3304913"/>
                </a:cubicBezTo>
                <a:close/>
                <a:moveTo>
                  <a:pt x="6674498" y="3304913"/>
                </a:moveTo>
                <a:cubicBezTo>
                  <a:pt x="6727774" y="3573691"/>
                  <a:pt x="6942617" y="3786801"/>
                  <a:pt x="7217807" y="3845480"/>
                </a:cubicBezTo>
                <a:cubicBezTo>
                  <a:pt x="7164532" y="3576701"/>
                  <a:pt x="6949688" y="3363591"/>
                  <a:pt x="6674498" y="3304913"/>
                </a:cubicBezTo>
                <a:close/>
                <a:moveTo>
                  <a:pt x="6376212" y="3304913"/>
                </a:moveTo>
                <a:cubicBezTo>
                  <a:pt x="6101022" y="3363591"/>
                  <a:pt x="5886178" y="3576701"/>
                  <a:pt x="5832903" y="3845480"/>
                </a:cubicBezTo>
                <a:cubicBezTo>
                  <a:pt x="6108093" y="3786801"/>
                  <a:pt x="6322936" y="3573691"/>
                  <a:pt x="6376212" y="3304913"/>
                </a:cubicBezTo>
                <a:close/>
                <a:moveTo>
                  <a:pt x="4982347" y="3304913"/>
                </a:moveTo>
                <a:cubicBezTo>
                  <a:pt x="5035623" y="3573691"/>
                  <a:pt x="5250466" y="3786801"/>
                  <a:pt x="5525656" y="3845480"/>
                </a:cubicBezTo>
                <a:cubicBezTo>
                  <a:pt x="5472381" y="3576701"/>
                  <a:pt x="5257537" y="3363591"/>
                  <a:pt x="4982347" y="3304913"/>
                </a:cubicBezTo>
                <a:close/>
                <a:moveTo>
                  <a:pt x="4684061" y="3304913"/>
                </a:moveTo>
                <a:cubicBezTo>
                  <a:pt x="4408871" y="3363591"/>
                  <a:pt x="4194027" y="3576701"/>
                  <a:pt x="4140752" y="3845480"/>
                </a:cubicBezTo>
                <a:cubicBezTo>
                  <a:pt x="4415942" y="3786801"/>
                  <a:pt x="4630785" y="3573691"/>
                  <a:pt x="4684061" y="3304913"/>
                </a:cubicBezTo>
                <a:close/>
                <a:moveTo>
                  <a:pt x="3290196" y="3304913"/>
                </a:moveTo>
                <a:cubicBezTo>
                  <a:pt x="3343472" y="3573691"/>
                  <a:pt x="3558315" y="3786801"/>
                  <a:pt x="3833505" y="3845480"/>
                </a:cubicBezTo>
                <a:cubicBezTo>
                  <a:pt x="3780230" y="3576701"/>
                  <a:pt x="3565386" y="3363591"/>
                  <a:pt x="3290196" y="3304913"/>
                </a:cubicBezTo>
                <a:close/>
                <a:moveTo>
                  <a:pt x="2991910" y="3304913"/>
                </a:moveTo>
                <a:cubicBezTo>
                  <a:pt x="2716720" y="3363591"/>
                  <a:pt x="2501876" y="3576701"/>
                  <a:pt x="2448601" y="3845480"/>
                </a:cubicBezTo>
                <a:cubicBezTo>
                  <a:pt x="2723791" y="3786801"/>
                  <a:pt x="2938634" y="3573691"/>
                  <a:pt x="2991910" y="3304913"/>
                </a:cubicBezTo>
                <a:close/>
                <a:moveTo>
                  <a:pt x="1598045" y="3304913"/>
                </a:moveTo>
                <a:cubicBezTo>
                  <a:pt x="1651321" y="3573691"/>
                  <a:pt x="1866164" y="3786801"/>
                  <a:pt x="2141354" y="3845480"/>
                </a:cubicBezTo>
                <a:cubicBezTo>
                  <a:pt x="2088079" y="3576701"/>
                  <a:pt x="1873235" y="3363591"/>
                  <a:pt x="1598045" y="3304913"/>
                </a:cubicBezTo>
                <a:close/>
                <a:moveTo>
                  <a:pt x="1299759" y="3304913"/>
                </a:moveTo>
                <a:cubicBezTo>
                  <a:pt x="1024569" y="3363591"/>
                  <a:pt x="809725" y="3576701"/>
                  <a:pt x="756450" y="3845480"/>
                </a:cubicBezTo>
                <a:cubicBezTo>
                  <a:pt x="1031640" y="3786801"/>
                  <a:pt x="1246483" y="3573691"/>
                  <a:pt x="1299759" y="3304913"/>
                </a:cubicBezTo>
                <a:close/>
                <a:moveTo>
                  <a:pt x="0" y="3200906"/>
                </a:moveTo>
                <a:cubicBezTo>
                  <a:pt x="306658" y="3291386"/>
                  <a:pt x="537576" y="3547942"/>
                  <a:pt x="582690" y="3862087"/>
                </a:cubicBezTo>
                <a:cubicBezTo>
                  <a:pt x="582857" y="3862140"/>
                  <a:pt x="583026" y="3862145"/>
                  <a:pt x="583195" y="3862150"/>
                </a:cubicBezTo>
                <a:lnTo>
                  <a:pt x="583735" y="3868787"/>
                </a:lnTo>
                <a:cubicBezTo>
                  <a:pt x="588792" y="3898794"/>
                  <a:pt x="591242" y="3929436"/>
                  <a:pt x="591199" y="3960518"/>
                </a:cubicBezTo>
                <a:cubicBezTo>
                  <a:pt x="592511" y="3966104"/>
                  <a:pt x="592570" y="3971728"/>
                  <a:pt x="592570" y="3977366"/>
                </a:cubicBezTo>
                <a:cubicBezTo>
                  <a:pt x="592570" y="3981158"/>
                  <a:pt x="592543" y="3984944"/>
                  <a:pt x="591977" y="3988716"/>
                </a:cubicBezTo>
                <a:lnTo>
                  <a:pt x="591478" y="3988683"/>
                </a:lnTo>
                <a:lnTo>
                  <a:pt x="591452" y="3989174"/>
                </a:lnTo>
                <a:lnTo>
                  <a:pt x="574334" y="3987561"/>
                </a:lnTo>
                <a:cubicBezTo>
                  <a:pt x="541959" y="3987038"/>
                  <a:pt x="510079" y="3984080"/>
                  <a:pt x="478907" y="3978570"/>
                </a:cubicBezTo>
                <a:cubicBezTo>
                  <a:pt x="473330" y="3978986"/>
                  <a:pt x="468001" y="3978045"/>
                  <a:pt x="462690" y="3977042"/>
                </a:cubicBezTo>
                <a:lnTo>
                  <a:pt x="462574" y="3975903"/>
                </a:lnTo>
                <a:cubicBezTo>
                  <a:pt x="282200" y="3946281"/>
                  <a:pt x="121485" y="3861168"/>
                  <a:pt x="0" y="3739225"/>
                </a:cubicBezTo>
                <a:lnTo>
                  <a:pt x="0" y="3534056"/>
                </a:lnTo>
                <a:cubicBezTo>
                  <a:pt x="97584" y="3690562"/>
                  <a:pt x="258975" y="3804918"/>
                  <a:pt x="449203" y="3845480"/>
                </a:cubicBezTo>
                <a:cubicBezTo>
                  <a:pt x="402182" y="3608252"/>
                  <a:pt x="229297" y="3414390"/>
                  <a:pt x="0" y="3332205"/>
                </a:cubicBezTo>
                <a:close/>
                <a:moveTo>
                  <a:pt x="11608704" y="3161219"/>
                </a:moveTo>
                <a:lnTo>
                  <a:pt x="11625791" y="3162829"/>
                </a:lnTo>
                <a:cubicBezTo>
                  <a:pt x="11658177" y="3163352"/>
                  <a:pt x="11690070" y="3166310"/>
                  <a:pt x="11721253" y="3171823"/>
                </a:cubicBezTo>
                <a:cubicBezTo>
                  <a:pt x="11726829" y="3171407"/>
                  <a:pt x="11732157" y="3172348"/>
                  <a:pt x="11737466" y="3173350"/>
                </a:cubicBezTo>
                <a:lnTo>
                  <a:pt x="11737583" y="3174489"/>
                </a:lnTo>
                <a:cubicBezTo>
                  <a:pt x="11914088" y="3203476"/>
                  <a:pt x="12071767" y="3285599"/>
                  <a:pt x="12192000" y="3403667"/>
                </a:cubicBezTo>
                <a:lnTo>
                  <a:pt x="12192000" y="3603658"/>
                </a:lnTo>
                <a:cubicBezTo>
                  <a:pt x="12093732" y="3453636"/>
                  <a:pt x="11935983" y="3344367"/>
                  <a:pt x="11750953" y="3304913"/>
                </a:cubicBezTo>
                <a:cubicBezTo>
                  <a:pt x="11797422" y="3539349"/>
                  <a:pt x="11966808" y="3731433"/>
                  <a:pt x="12192000" y="3815480"/>
                </a:cubicBezTo>
                <a:lnTo>
                  <a:pt x="12192000" y="3947482"/>
                </a:lnTo>
                <a:cubicBezTo>
                  <a:pt x="11889465" y="3854506"/>
                  <a:pt x="11662185" y="3599697"/>
                  <a:pt x="11617468" y="3288305"/>
                </a:cubicBezTo>
                <a:cubicBezTo>
                  <a:pt x="11617300" y="3288253"/>
                  <a:pt x="11617132" y="3288248"/>
                  <a:pt x="11616962" y="3288243"/>
                </a:cubicBezTo>
                <a:lnTo>
                  <a:pt x="11616424" y="3281619"/>
                </a:lnTo>
                <a:cubicBezTo>
                  <a:pt x="11611365" y="3251607"/>
                  <a:pt x="11608914" y="3220958"/>
                  <a:pt x="11608957" y="3189869"/>
                </a:cubicBezTo>
                <a:cubicBezTo>
                  <a:pt x="11607645" y="3184286"/>
                  <a:pt x="11607586" y="3178663"/>
                  <a:pt x="11607586" y="3173027"/>
                </a:cubicBezTo>
                <a:lnTo>
                  <a:pt x="11608180" y="3161677"/>
                </a:lnTo>
                <a:lnTo>
                  <a:pt x="11608678" y="3161709"/>
                </a:lnTo>
                <a:close/>
                <a:moveTo>
                  <a:pt x="11594916" y="3161219"/>
                </a:moveTo>
                <a:lnTo>
                  <a:pt x="11594942" y="3161709"/>
                </a:lnTo>
                <a:lnTo>
                  <a:pt x="11595440" y="3161677"/>
                </a:lnTo>
                <a:lnTo>
                  <a:pt x="11596034" y="3173027"/>
                </a:lnTo>
                <a:cubicBezTo>
                  <a:pt x="11596034" y="3178663"/>
                  <a:pt x="11595975" y="3184286"/>
                  <a:pt x="11594663" y="3189869"/>
                </a:cubicBezTo>
                <a:cubicBezTo>
                  <a:pt x="11594706" y="3220958"/>
                  <a:pt x="11592255" y="3251607"/>
                  <a:pt x="11587196" y="3281619"/>
                </a:cubicBezTo>
                <a:lnTo>
                  <a:pt x="11586658" y="3288243"/>
                </a:lnTo>
                <a:cubicBezTo>
                  <a:pt x="11586488" y="3288248"/>
                  <a:pt x="11586320" y="3288253"/>
                  <a:pt x="11586152" y="3288305"/>
                </a:cubicBezTo>
                <a:cubicBezTo>
                  <a:pt x="11535877" y="3638399"/>
                  <a:pt x="11254838" y="3916971"/>
                  <a:pt x="10895987" y="3975903"/>
                </a:cubicBezTo>
                <a:lnTo>
                  <a:pt x="10895871" y="3977042"/>
                </a:lnTo>
                <a:cubicBezTo>
                  <a:pt x="10890560" y="3978045"/>
                  <a:pt x="10885231" y="3978986"/>
                  <a:pt x="10879654" y="3978570"/>
                </a:cubicBezTo>
                <a:cubicBezTo>
                  <a:pt x="10848482" y="3984080"/>
                  <a:pt x="10816602" y="3987038"/>
                  <a:pt x="10784227" y="3987561"/>
                </a:cubicBezTo>
                <a:lnTo>
                  <a:pt x="10767109" y="3989174"/>
                </a:lnTo>
                <a:lnTo>
                  <a:pt x="10767083" y="3988683"/>
                </a:lnTo>
                <a:lnTo>
                  <a:pt x="10766584" y="3988716"/>
                </a:lnTo>
                <a:cubicBezTo>
                  <a:pt x="10766018" y="3984944"/>
                  <a:pt x="10765991" y="3981158"/>
                  <a:pt x="10765991" y="3977366"/>
                </a:cubicBezTo>
                <a:cubicBezTo>
                  <a:pt x="10765991" y="3971728"/>
                  <a:pt x="10766050" y="3966104"/>
                  <a:pt x="10767362" y="3960518"/>
                </a:cubicBezTo>
                <a:cubicBezTo>
                  <a:pt x="10767319" y="3929436"/>
                  <a:pt x="10769769" y="3898794"/>
                  <a:pt x="10774826" y="3868787"/>
                </a:cubicBezTo>
                <a:lnTo>
                  <a:pt x="10775366" y="3862150"/>
                </a:lnTo>
                <a:cubicBezTo>
                  <a:pt x="10775535" y="3862145"/>
                  <a:pt x="10775704" y="3862140"/>
                  <a:pt x="10775872" y="3862087"/>
                </a:cubicBezTo>
                <a:cubicBezTo>
                  <a:pt x="10826148" y="3511992"/>
                  <a:pt x="11107187" y="3233421"/>
                  <a:pt x="11466037" y="3174489"/>
                </a:cubicBezTo>
                <a:lnTo>
                  <a:pt x="11466154" y="3173350"/>
                </a:lnTo>
                <a:cubicBezTo>
                  <a:pt x="11471463" y="3172348"/>
                  <a:pt x="11476791" y="3171407"/>
                  <a:pt x="11482367" y="3171823"/>
                </a:cubicBezTo>
                <a:cubicBezTo>
                  <a:pt x="11513550" y="3166310"/>
                  <a:pt x="11545443" y="3163352"/>
                  <a:pt x="11577829" y="3162829"/>
                </a:cubicBezTo>
                <a:close/>
                <a:moveTo>
                  <a:pt x="9916551" y="3161219"/>
                </a:moveTo>
                <a:lnTo>
                  <a:pt x="9933638" y="3162829"/>
                </a:lnTo>
                <a:cubicBezTo>
                  <a:pt x="9966024" y="3163352"/>
                  <a:pt x="9997917" y="3166310"/>
                  <a:pt x="10029100" y="3171823"/>
                </a:cubicBezTo>
                <a:cubicBezTo>
                  <a:pt x="10034676" y="3171407"/>
                  <a:pt x="10040004" y="3172348"/>
                  <a:pt x="10045313" y="3173350"/>
                </a:cubicBezTo>
                <a:lnTo>
                  <a:pt x="10045430" y="3174489"/>
                </a:lnTo>
                <a:cubicBezTo>
                  <a:pt x="10404280" y="3233421"/>
                  <a:pt x="10685319" y="3511992"/>
                  <a:pt x="10735596" y="3862087"/>
                </a:cubicBezTo>
                <a:cubicBezTo>
                  <a:pt x="10735763" y="3862140"/>
                  <a:pt x="10735932" y="3862145"/>
                  <a:pt x="10736101" y="3862150"/>
                </a:cubicBezTo>
                <a:lnTo>
                  <a:pt x="10736641" y="3868787"/>
                </a:lnTo>
                <a:cubicBezTo>
                  <a:pt x="10741698" y="3898794"/>
                  <a:pt x="10744148" y="3929436"/>
                  <a:pt x="10744105" y="3960518"/>
                </a:cubicBezTo>
                <a:cubicBezTo>
                  <a:pt x="10745417" y="3966104"/>
                  <a:pt x="10745476" y="3971728"/>
                  <a:pt x="10745476" y="3977366"/>
                </a:cubicBezTo>
                <a:cubicBezTo>
                  <a:pt x="10745476" y="3981158"/>
                  <a:pt x="10745449" y="3984944"/>
                  <a:pt x="10744883" y="3988716"/>
                </a:cubicBezTo>
                <a:lnTo>
                  <a:pt x="10744384" y="3988683"/>
                </a:lnTo>
                <a:lnTo>
                  <a:pt x="10744358" y="3989174"/>
                </a:lnTo>
                <a:lnTo>
                  <a:pt x="10727240" y="3987561"/>
                </a:lnTo>
                <a:cubicBezTo>
                  <a:pt x="10694865" y="3987038"/>
                  <a:pt x="10662985" y="3984080"/>
                  <a:pt x="10631813" y="3978570"/>
                </a:cubicBezTo>
                <a:cubicBezTo>
                  <a:pt x="10626236" y="3978986"/>
                  <a:pt x="10620907" y="3978045"/>
                  <a:pt x="10615596" y="3977042"/>
                </a:cubicBezTo>
                <a:lnTo>
                  <a:pt x="10615480" y="3975903"/>
                </a:lnTo>
                <a:cubicBezTo>
                  <a:pt x="10256629" y="3916971"/>
                  <a:pt x="9975590" y="3638399"/>
                  <a:pt x="9925315" y="3288305"/>
                </a:cubicBezTo>
                <a:cubicBezTo>
                  <a:pt x="9925147" y="3288253"/>
                  <a:pt x="9924979" y="3288248"/>
                  <a:pt x="9924809" y="3288243"/>
                </a:cubicBezTo>
                <a:lnTo>
                  <a:pt x="9924271" y="3281619"/>
                </a:lnTo>
                <a:cubicBezTo>
                  <a:pt x="9919212" y="3251607"/>
                  <a:pt x="9916761" y="3220958"/>
                  <a:pt x="9916804" y="3189869"/>
                </a:cubicBezTo>
                <a:cubicBezTo>
                  <a:pt x="9915492" y="3184286"/>
                  <a:pt x="9915433" y="3178663"/>
                  <a:pt x="9915433" y="3173027"/>
                </a:cubicBezTo>
                <a:lnTo>
                  <a:pt x="9916027" y="3161677"/>
                </a:lnTo>
                <a:lnTo>
                  <a:pt x="9916525" y="3161709"/>
                </a:lnTo>
                <a:close/>
                <a:moveTo>
                  <a:pt x="9902763" y="3161219"/>
                </a:moveTo>
                <a:lnTo>
                  <a:pt x="9902789" y="3161709"/>
                </a:lnTo>
                <a:lnTo>
                  <a:pt x="9903287" y="3161677"/>
                </a:lnTo>
                <a:lnTo>
                  <a:pt x="9903881" y="3173027"/>
                </a:lnTo>
                <a:cubicBezTo>
                  <a:pt x="9903881" y="3178663"/>
                  <a:pt x="9903822" y="3184286"/>
                  <a:pt x="9902510" y="3189869"/>
                </a:cubicBezTo>
                <a:cubicBezTo>
                  <a:pt x="9902553" y="3220958"/>
                  <a:pt x="9900102" y="3251607"/>
                  <a:pt x="9895043" y="3281619"/>
                </a:cubicBezTo>
                <a:lnTo>
                  <a:pt x="9894505" y="3288243"/>
                </a:lnTo>
                <a:cubicBezTo>
                  <a:pt x="9894335" y="3288248"/>
                  <a:pt x="9894167" y="3288253"/>
                  <a:pt x="9893999" y="3288305"/>
                </a:cubicBezTo>
                <a:cubicBezTo>
                  <a:pt x="9843724" y="3638399"/>
                  <a:pt x="9562685" y="3916971"/>
                  <a:pt x="9203834" y="3975903"/>
                </a:cubicBezTo>
                <a:lnTo>
                  <a:pt x="9203718" y="3977042"/>
                </a:lnTo>
                <a:cubicBezTo>
                  <a:pt x="9198407" y="3978045"/>
                  <a:pt x="9193078" y="3978986"/>
                  <a:pt x="9187501" y="3978570"/>
                </a:cubicBezTo>
                <a:cubicBezTo>
                  <a:pt x="9156329" y="3984080"/>
                  <a:pt x="9124449" y="3987038"/>
                  <a:pt x="9092074" y="3987561"/>
                </a:cubicBezTo>
                <a:lnTo>
                  <a:pt x="9074956" y="3989174"/>
                </a:lnTo>
                <a:lnTo>
                  <a:pt x="9074930" y="3988683"/>
                </a:lnTo>
                <a:lnTo>
                  <a:pt x="9074431" y="3988716"/>
                </a:lnTo>
                <a:cubicBezTo>
                  <a:pt x="9073865" y="3984944"/>
                  <a:pt x="9073838" y="3981158"/>
                  <a:pt x="9073838" y="3977366"/>
                </a:cubicBezTo>
                <a:cubicBezTo>
                  <a:pt x="9073838" y="3971728"/>
                  <a:pt x="9073897" y="3966104"/>
                  <a:pt x="9075209" y="3960518"/>
                </a:cubicBezTo>
                <a:cubicBezTo>
                  <a:pt x="9075166" y="3929436"/>
                  <a:pt x="9077616" y="3898794"/>
                  <a:pt x="9082673" y="3868787"/>
                </a:cubicBezTo>
                <a:lnTo>
                  <a:pt x="9083213" y="3862150"/>
                </a:lnTo>
                <a:cubicBezTo>
                  <a:pt x="9083382" y="3862145"/>
                  <a:pt x="9083551" y="3862140"/>
                  <a:pt x="9083718" y="3862087"/>
                </a:cubicBezTo>
                <a:cubicBezTo>
                  <a:pt x="9133995" y="3511992"/>
                  <a:pt x="9415034" y="3233421"/>
                  <a:pt x="9773884" y="3174489"/>
                </a:cubicBezTo>
                <a:lnTo>
                  <a:pt x="9774001" y="3173350"/>
                </a:lnTo>
                <a:cubicBezTo>
                  <a:pt x="9779310" y="3172348"/>
                  <a:pt x="9784638" y="3171407"/>
                  <a:pt x="9790214" y="3171823"/>
                </a:cubicBezTo>
                <a:cubicBezTo>
                  <a:pt x="9821397" y="3166310"/>
                  <a:pt x="9853290" y="3163352"/>
                  <a:pt x="9885676" y="3162829"/>
                </a:cubicBezTo>
                <a:close/>
                <a:moveTo>
                  <a:pt x="8224400" y="3161219"/>
                </a:moveTo>
                <a:lnTo>
                  <a:pt x="8241488" y="3162829"/>
                </a:lnTo>
                <a:cubicBezTo>
                  <a:pt x="8273873" y="3163352"/>
                  <a:pt x="8305766" y="3166310"/>
                  <a:pt x="8336949" y="3171823"/>
                </a:cubicBezTo>
                <a:cubicBezTo>
                  <a:pt x="8342525" y="3171407"/>
                  <a:pt x="8347853" y="3172348"/>
                  <a:pt x="8353162" y="3173350"/>
                </a:cubicBezTo>
                <a:lnTo>
                  <a:pt x="8353279" y="3174489"/>
                </a:lnTo>
                <a:cubicBezTo>
                  <a:pt x="8712129" y="3233421"/>
                  <a:pt x="8993168" y="3511992"/>
                  <a:pt x="9043444" y="3862087"/>
                </a:cubicBezTo>
                <a:cubicBezTo>
                  <a:pt x="9043612" y="3862140"/>
                  <a:pt x="9043781" y="3862145"/>
                  <a:pt x="9043950" y="3862150"/>
                </a:cubicBezTo>
                <a:lnTo>
                  <a:pt x="9044490" y="3868787"/>
                </a:lnTo>
                <a:cubicBezTo>
                  <a:pt x="9049547" y="3898794"/>
                  <a:pt x="9051997" y="3929436"/>
                  <a:pt x="9051954" y="3960518"/>
                </a:cubicBezTo>
                <a:cubicBezTo>
                  <a:pt x="9053266" y="3966104"/>
                  <a:pt x="9053325" y="3971728"/>
                  <a:pt x="9053325" y="3977366"/>
                </a:cubicBezTo>
                <a:cubicBezTo>
                  <a:pt x="9053325" y="3981158"/>
                  <a:pt x="9053298" y="3984944"/>
                  <a:pt x="9052732" y="3988716"/>
                </a:cubicBezTo>
                <a:lnTo>
                  <a:pt x="9052233" y="3988683"/>
                </a:lnTo>
                <a:lnTo>
                  <a:pt x="9052207" y="3989174"/>
                </a:lnTo>
                <a:lnTo>
                  <a:pt x="9035089" y="3987561"/>
                </a:lnTo>
                <a:cubicBezTo>
                  <a:pt x="9002714" y="3987038"/>
                  <a:pt x="8970834" y="3984080"/>
                  <a:pt x="8939662" y="3978570"/>
                </a:cubicBezTo>
                <a:cubicBezTo>
                  <a:pt x="8934085" y="3978986"/>
                  <a:pt x="8928756" y="3978045"/>
                  <a:pt x="8923445" y="3977042"/>
                </a:cubicBezTo>
                <a:lnTo>
                  <a:pt x="8923329" y="3975903"/>
                </a:lnTo>
                <a:cubicBezTo>
                  <a:pt x="8564478" y="3916971"/>
                  <a:pt x="8283439" y="3638399"/>
                  <a:pt x="8233164" y="3288305"/>
                </a:cubicBezTo>
                <a:cubicBezTo>
                  <a:pt x="8232996" y="3288253"/>
                  <a:pt x="8232828" y="3288248"/>
                  <a:pt x="8232658" y="3288243"/>
                </a:cubicBezTo>
                <a:lnTo>
                  <a:pt x="8232120" y="3281619"/>
                </a:lnTo>
                <a:cubicBezTo>
                  <a:pt x="8227061" y="3251607"/>
                  <a:pt x="8224611" y="3220958"/>
                  <a:pt x="8224653" y="3189869"/>
                </a:cubicBezTo>
                <a:cubicBezTo>
                  <a:pt x="8223341" y="3184286"/>
                  <a:pt x="8223282" y="3178663"/>
                  <a:pt x="8223282" y="3173027"/>
                </a:cubicBezTo>
                <a:lnTo>
                  <a:pt x="8223876" y="3161677"/>
                </a:lnTo>
                <a:lnTo>
                  <a:pt x="8224374" y="3161709"/>
                </a:lnTo>
                <a:close/>
                <a:moveTo>
                  <a:pt x="8210612" y="3161219"/>
                </a:moveTo>
                <a:lnTo>
                  <a:pt x="8210638" y="3161709"/>
                </a:lnTo>
                <a:lnTo>
                  <a:pt x="8211136" y="3161677"/>
                </a:lnTo>
                <a:lnTo>
                  <a:pt x="8211730" y="3173027"/>
                </a:lnTo>
                <a:cubicBezTo>
                  <a:pt x="8211730" y="3178663"/>
                  <a:pt x="8211672" y="3184286"/>
                  <a:pt x="8210360" y="3189869"/>
                </a:cubicBezTo>
                <a:cubicBezTo>
                  <a:pt x="8210402" y="3220958"/>
                  <a:pt x="8207951" y="3251607"/>
                  <a:pt x="8202893" y="3281619"/>
                </a:cubicBezTo>
                <a:lnTo>
                  <a:pt x="8202354" y="3288243"/>
                </a:lnTo>
                <a:cubicBezTo>
                  <a:pt x="8202185" y="3288248"/>
                  <a:pt x="8202016" y="3288253"/>
                  <a:pt x="8201849" y="3288305"/>
                </a:cubicBezTo>
                <a:cubicBezTo>
                  <a:pt x="8151573" y="3638399"/>
                  <a:pt x="7870534" y="3916971"/>
                  <a:pt x="7511683" y="3975903"/>
                </a:cubicBezTo>
                <a:lnTo>
                  <a:pt x="7511567" y="3977042"/>
                </a:lnTo>
                <a:cubicBezTo>
                  <a:pt x="7506256" y="3978045"/>
                  <a:pt x="7500927" y="3978986"/>
                  <a:pt x="7495350" y="3978570"/>
                </a:cubicBezTo>
                <a:cubicBezTo>
                  <a:pt x="7464178" y="3984080"/>
                  <a:pt x="7432298" y="3987038"/>
                  <a:pt x="7399924" y="3987561"/>
                </a:cubicBezTo>
                <a:lnTo>
                  <a:pt x="7382805" y="3989174"/>
                </a:lnTo>
                <a:lnTo>
                  <a:pt x="7382779" y="3988683"/>
                </a:lnTo>
                <a:lnTo>
                  <a:pt x="7382280" y="3988716"/>
                </a:lnTo>
                <a:cubicBezTo>
                  <a:pt x="7381714" y="3984944"/>
                  <a:pt x="7381687" y="3981158"/>
                  <a:pt x="7381687" y="3977366"/>
                </a:cubicBezTo>
                <a:cubicBezTo>
                  <a:pt x="7381687" y="3971728"/>
                  <a:pt x="7381746" y="3966104"/>
                  <a:pt x="7383058" y="3960518"/>
                </a:cubicBezTo>
                <a:cubicBezTo>
                  <a:pt x="7383016" y="3929436"/>
                  <a:pt x="7385465" y="3898794"/>
                  <a:pt x="7390522" y="3868787"/>
                </a:cubicBezTo>
                <a:lnTo>
                  <a:pt x="7391062" y="3862150"/>
                </a:lnTo>
                <a:cubicBezTo>
                  <a:pt x="7391231" y="3862145"/>
                  <a:pt x="7391400" y="3862140"/>
                  <a:pt x="7391568" y="3862087"/>
                </a:cubicBezTo>
                <a:cubicBezTo>
                  <a:pt x="7441844" y="3511992"/>
                  <a:pt x="7722883" y="3233421"/>
                  <a:pt x="8081734" y="3174489"/>
                </a:cubicBezTo>
                <a:lnTo>
                  <a:pt x="8081851" y="3173350"/>
                </a:lnTo>
                <a:cubicBezTo>
                  <a:pt x="8087159" y="3172348"/>
                  <a:pt x="8092487" y="3171407"/>
                  <a:pt x="8098063" y="3171823"/>
                </a:cubicBezTo>
                <a:cubicBezTo>
                  <a:pt x="8129247" y="3166310"/>
                  <a:pt x="8161139" y="3163352"/>
                  <a:pt x="8193525" y="3162829"/>
                </a:cubicBezTo>
                <a:close/>
                <a:moveTo>
                  <a:pt x="6532249" y="3161219"/>
                </a:moveTo>
                <a:lnTo>
                  <a:pt x="6549337" y="3162829"/>
                </a:lnTo>
                <a:cubicBezTo>
                  <a:pt x="6581722" y="3163352"/>
                  <a:pt x="6613615" y="3166310"/>
                  <a:pt x="6644798" y="3171823"/>
                </a:cubicBezTo>
                <a:cubicBezTo>
                  <a:pt x="6650374" y="3171407"/>
                  <a:pt x="6655702" y="3172348"/>
                  <a:pt x="6661011" y="3173350"/>
                </a:cubicBezTo>
                <a:lnTo>
                  <a:pt x="6661128" y="3174489"/>
                </a:lnTo>
                <a:cubicBezTo>
                  <a:pt x="7019978" y="3233421"/>
                  <a:pt x="7301017" y="3511992"/>
                  <a:pt x="7351294" y="3862087"/>
                </a:cubicBezTo>
                <a:cubicBezTo>
                  <a:pt x="7351461" y="3862140"/>
                  <a:pt x="7351631" y="3862145"/>
                  <a:pt x="7351799" y="3862150"/>
                </a:cubicBezTo>
                <a:lnTo>
                  <a:pt x="7352340" y="3868787"/>
                </a:lnTo>
                <a:cubicBezTo>
                  <a:pt x="7357396" y="3898794"/>
                  <a:pt x="7359846" y="3929436"/>
                  <a:pt x="7359804" y="3960518"/>
                </a:cubicBezTo>
                <a:cubicBezTo>
                  <a:pt x="7361116" y="3966104"/>
                  <a:pt x="7361174" y="3971728"/>
                  <a:pt x="7361174" y="3977366"/>
                </a:cubicBezTo>
                <a:cubicBezTo>
                  <a:pt x="7361174" y="3981158"/>
                  <a:pt x="7361147" y="3984944"/>
                  <a:pt x="7360581" y="3988716"/>
                </a:cubicBezTo>
                <a:lnTo>
                  <a:pt x="7360082" y="3988683"/>
                </a:lnTo>
                <a:lnTo>
                  <a:pt x="7360056" y="3989174"/>
                </a:lnTo>
                <a:lnTo>
                  <a:pt x="7342938" y="3987561"/>
                </a:lnTo>
                <a:cubicBezTo>
                  <a:pt x="7310564" y="3987038"/>
                  <a:pt x="7278683" y="3984080"/>
                  <a:pt x="7247511" y="3978570"/>
                </a:cubicBezTo>
                <a:cubicBezTo>
                  <a:pt x="7241934" y="3978986"/>
                  <a:pt x="7236605" y="3978045"/>
                  <a:pt x="7231295" y="3977042"/>
                </a:cubicBezTo>
                <a:lnTo>
                  <a:pt x="7231179" y="3975903"/>
                </a:lnTo>
                <a:cubicBezTo>
                  <a:pt x="6872327" y="3916971"/>
                  <a:pt x="6591288" y="3638399"/>
                  <a:pt x="6541013" y="3288305"/>
                </a:cubicBezTo>
                <a:cubicBezTo>
                  <a:pt x="6540845" y="3288253"/>
                  <a:pt x="6540677" y="3288248"/>
                  <a:pt x="6540507" y="3288243"/>
                </a:cubicBezTo>
                <a:lnTo>
                  <a:pt x="6539969" y="3281619"/>
                </a:lnTo>
                <a:cubicBezTo>
                  <a:pt x="6534910" y="3251607"/>
                  <a:pt x="6532460" y="3220958"/>
                  <a:pt x="6532502" y="3189869"/>
                </a:cubicBezTo>
                <a:cubicBezTo>
                  <a:pt x="6531190" y="3184286"/>
                  <a:pt x="6531131" y="3178663"/>
                  <a:pt x="6531131" y="3173027"/>
                </a:cubicBezTo>
                <a:lnTo>
                  <a:pt x="6531725" y="3161677"/>
                </a:lnTo>
                <a:lnTo>
                  <a:pt x="6532223" y="3161709"/>
                </a:lnTo>
                <a:close/>
                <a:moveTo>
                  <a:pt x="6518461" y="3161219"/>
                </a:moveTo>
                <a:lnTo>
                  <a:pt x="6518487" y="3161709"/>
                </a:lnTo>
                <a:lnTo>
                  <a:pt x="6518985" y="3161677"/>
                </a:lnTo>
                <a:lnTo>
                  <a:pt x="6519579" y="3173027"/>
                </a:lnTo>
                <a:cubicBezTo>
                  <a:pt x="6519579" y="3178663"/>
                  <a:pt x="6519520" y="3184286"/>
                  <a:pt x="6518208" y="3189869"/>
                </a:cubicBezTo>
                <a:cubicBezTo>
                  <a:pt x="6518250" y="3220958"/>
                  <a:pt x="6515800" y="3251607"/>
                  <a:pt x="6510741" y="3281619"/>
                </a:cubicBezTo>
                <a:lnTo>
                  <a:pt x="6510203" y="3288243"/>
                </a:lnTo>
                <a:cubicBezTo>
                  <a:pt x="6510033" y="3288248"/>
                  <a:pt x="6509865" y="3288253"/>
                  <a:pt x="6509697" y="3288305"/>
                </a:cubicBezTo>
                <a:cubicBezTo>
                  <a:pt x="6459422" y="3638399"/>
                  <a:pt x="6178383" y="3916971"/>
                  <a:pt x="5819531" y="3975903"/>
                </a:cubicBezTo>
                <a:lnTo>
                  <a:pt x="5819415" y="3977042"/>
                </a:lnTo>
                <a:cubicBezTo>
                  <a:pt x="5814105" y="3978045"/>
                  <a:pt x="5808776" y="3978986"/>
                  <a:pt x="5803199" y="3978570"/>
                </a:cubicBezTo>
                <a:cubicBezTo>
                  <a:pt x="5772027" y="3984080"/>
                  <a:pt x="5740146" y="3987038"/>
                  <a:pt x="5707772" y="3987561"/>
                </a:cubicBezTo>
                <a:lnTo>
                  <a:pt x="5690654" y="3989174"/>
                </a:lnTo>
                <a:lnTo>
                  <a:pt x="5690628" y="3988683"/>
                </a:lnTo>
                <a:lnTo>
                  <a:pt x="5690129" y="3988716"/>
                </a:lnTo>
                <a:cubicBezTo>
                  <a:pt x="5689563" y="3984944"/>
                  <a:pt x="5689536" y="3981158"/>
                  <a:pt x="5689536" y="3977366"/>
                </a:cubicBezTo>
                <a:cubicBezTo>
                  <a:pt x="5689536" y="3971728"/>
                  <a:pt x="5689594" y="3966104"/>
                  <a:pt x="5690906" y="3960518"/>
                </a:cubicBezTo>
                <a:cubicBezTo>
                  <a:pt x="5690864" y="3929436"/>
                  <a:pt x="5693314" y="3898794"/>
                  <a:pt x="5698370" y="3868787"/>
                </a:cubicBezTo>
                <a:lnTo>
                  <a:pt x="5698911" y="3862150"/>
                </a:lnTo>
                <a:cubicBezTo>
                  <a:pt x="5699079" y="3862145"/>
                  <a:pt x="5699249" y="3862140"/>
                  <a:pt x="5699416" y="3862087"/>
                </a:cubicBezTo>
                <a:cubicBezTo>
                  <a:pt x="5749693" y="3511992"/>
                  <a:pt x="6030732" y="3233421"/>
                  <a:pt x="6389582" y="3174489"/>
                </a:cubicBezTo>
                <a:lnTo>
                  <a:pt x="6389699" y="3173350"/>
                </a:lnTo>
                <a:cubicBezTo>
                  <a:pt x="6395008" y="3172348"/>
                  <a:pt x="6400336" y="3171407"/>
                  <a:pt x="6405912" y="3171823"/>
                </a:cubicBezTo>
                <a:cubicBezTo>
                  <a:pt x="6437095" y="3166310"/>
                  <a:pt x="6468988" y="3163352"/>
                  <a:pt x="6501373" y="3162829"/>
                </a:cubicBezTo>
                <a:close/>
                <a:moveTo>
                  <a:pt x="4840098" y="3161219"/>
                </a:moveTo>
                <a:lnTo>
                  <a:pt x="4857185" y="3162829"/>
                </a:lnTo>
                <a:cubicBezTo>
                  <a:pt x="4889571" y="3163352"/>
                  <a:pt x="4921463" y="3166310"/>
                  <a:pt x="4952647" y="3171823"/>
                </a:cubicBezTo>
                <a:cubicBezTo>
                  <a:pt x="4958223" y="3171407"/>
                  <a:pt x="4963551" y="3172348"/>
                  <a:pt x="4968859" y="3173350"/>
                </a:cubicBezTo>
                <a:lnTo>
                  <a:pt x="4968976" y="3174489"/>
                </a:lnTo>
                <a:cubicBezTo>
                  <a:pt x="5327827" y="3233421"/>
                  <a:pt x="5608866" y="3511992"/>
                  <a:pt x="5659142" y="3862087"/>
                </a:cubicBezTo>
                <a:cubicBezTo>
                  <a:pt x="5659310" y="3862140"/>
                  <a:pt x="5659479" y="3862145"/>
                  <a:pt x="5659648" y="3862150"/>
                </a:cubicBezTo>
                <a:lnTo>
                  <a:pt x="5660188" y="3868787"/>
                </a:lnTo>
                <a:cubicBezTo>
                  <a:pt x="5665245" y="3898794"/>
                  <a:pt x="5667694" y="3929436"/>
                  <a:pt x="5667652" y="3960518"/>
                </a:cubicBezTo>
                <a:cubicBezTo>
                  <a:pt x="5668964" y="3966104"/>
                  <a:pt x="5669023" y="3971728"/>
                  <a:pt x="5669023" y="3977366"/>
                </a:cubicBezTo>
                <a:cubicBezTo>
                  <a:pt x="5669023" y="3981158"/>
                  <a:pt x="5668996" y="3984944"/>
                  <a:pt x="5668430" y="3988716"/>
                </a:cubicBezTo>
                <a:lnTo>
                  <a:pt x="5667931" y="3988683"/>
                </a:lnTo>
                <a:lnTo>
                  <a:pt x="5667905" y="3989174"/>
                </a:lnTo>
                <a:lnTo>
                  <a:pt x="5650786" y="3987561"/>
                </a:lnTo>
                <a:cubicBezTo>
                  <a:pt x="5618412" y="3987038"/>
                  <a:pt x="5586532" y="3984080"/>
                  <a:pt x="5555360" y="3978570"/>
                </a:cubicBezTo>
                <a:cubicBezTo>
                  <a:pt x="5549783" y="3978986"/>
                  <a:pt x="5544454" y="3978045"/>
                  <a:pt x="5539143" y="3977042"/>
                </a:cubicBezTo>
                <a:lnTo>
                  <a:pt x="5539027" y="3975903"/>
                </a:lnTo>
                <a:cubicBezTo>
                  <a:pt x="5180176" y="3916971"/>
                  <a:pt x="4899137" y="3638399"/>
                  <a:pt x="4848861" y="3288305"/>
                </a:cubicBezTo>
                <a:cubicBezTo>
                  <a:pt x="4848694" y="3288253"/>
                  <a:pt x="4848525" y="3288248"/>
                  <a:pt x="4848356" y="3288243"/>
                </a:cubicBezTo>
                <a:lnTo>
                  <a:pt x="4847817" y="3281619"/>
                </a:lnTo>
                <a:cubicBezTo>
                  <a:pt x="4842759" y="3251607"/>
                  <a:pt x="4840308" y="3220958"/>
                  <a:pt x="4840350" y="3189869"/>
                </a:cubicBezTo>
                <a:cubicBezTo>
                  <a:pt x="4839038" y="3184286"/>
                  <a:pt x="4838980" y="3178663"/>
                  <a:pt x="4838980" y="3173027"/>
                </a:cubicBezTo>
                <a:lnTo>
                  <a:pt x="4839574" y="3161677"/>
                </a:lnTo>
                <a:lnTo>
                  <a:pt x="4840072" y="3161709"/>
                </a:lnTo>
                <a:close/>
                <a:moveTo>
                  <a:pt x="4826310" y="3161219"/>
                </a:moveTo>
                <a:lnTo>
                  <a:pt x="4826336" y="3161709"/>
                </a:lnTo>
                <a:lnTo>
                  <a:pt x="4826834" y="3161677"/>
                </a:lnTo>
                <a:lnTo>
                  <a:pt x="4827428" y="3173027"/>
                </a:lnTo>
                <a:cubicBezTo>
                  <a:pt x="4827428" y="3178663"/>
                  <a:pt x="4827369" y="3184286"/>
                  <a:pt x="4826057" y="3189869"/>
                </a:cubicBezTo>
                <a:cubicBezTo>
                  <a:pt x="4826099" y="3220958"/>
                  <a:pt x="4823649" y="3251607"/>
                  <a:pt x="4818590" y="3281619"/>
                </a:cubicBezTo>
                <a:lnTo>
                  <a:pt x="4818052" y="3288243"/>
                </a:lnTo>
                <a:cubicBezTo>
                  <a:pt x="4817882" y="3288248"/>
                  <a:pt x="4817714" y="3288253"/>
                  <a:pt x="4817546" y="3288305"/>
                </a:cubicBezTo>
                <a:cubicBezTo>
                  <a:pt x="4767271" y="3638399"/>
                  <a:pt x="4486232" y="3916971"/>
                  <a:pt x="4127381" y="3975903"/>
                </a:cubicBezTo>
                <a:lnTo>
                  <a:pt x="4127264" y="3977042"/>
                </a:lnTo>
                <a:cubicBezTo>
                  <a:pt x="4121954" y="3978045"/>
                  <a:pt x="4116625" y="3978986"/>
                  <a:pt x="4111048" y="3978570"/>
                </a:cubicBezTo>
                <a:cubicBezTo>
                  <a:pt x="4079876" y="3984080"/>
                  <a:pt x="4047996" y="3987038"/>
                  <a:pt x="4015621" y="3987561"/>
                </a:cubicBezTo>
                <a:lnTo>
                  <a:pt x="3998503" y="3989174"/>
                </a:lnTo>
                <a:lnTo>
                  <a:pt x="3998477" y="3988683"/>
                </a:lnTo>
                <a:lnTo>
                  <a:pt x="3997978" y="3988716"/>
                </a:lnTo>
                <a:cubicBezTo>
                  <a:pt x="3997412" y="3984944"/>
                  <a:pt x="3997385" y="3981158"/>
                  <a:pt x="3997385" y="3977366"/>
                </a:cubicBezTo>
                <a:cubicBezTo>
                  <a:pt x="3997385" y="3971728"/>
                  <a:pt x="3997443" y="3966104"/>
                  <a:pt x="3998755" y="3960518"/>
                </a:cubicBezTo>
                <a:cubicBezTo>
                  <a:pt x="3998713" y="3929436"/>
                  <a:pt x="4001163" y="3898794"/>
                  <a:pt x="4006219" y="3868787"/>
                </a:cubicBezTo>
                <a:lnTo>
                  <a:pt x="4006760" y="3862150"/>
                </a:lnTo>
                <a:cubicBezTo>
                  <a:pt x="4006928" y="3862145"/>
                  <a:pt x="4007098" y="3862140"/>
                  <a:pt x="4007265" y="3862087"/>
                </a:cubicBezTo>
                <a:cubicBezTo>
                  <a:pt x="4057542" y="3511992"/>
                  <a:pt x="4338581" y="3233421"/>
                  <a:pt x="4697431" y="3174489"/>
                </a:cubicBezTo>
                <a:lnTo>
                  <a:pt x="4697548" y="3173350"/>
                </a:lnTo>
                <a:cubicBezTo>
                  <a:pt x="4702857" y="3172348"/>
                  <a:pt x="4708185" y="3171407"/>
                  <a:pt x="4713761" y="3171823"/>
                </a:cubicBezTo>
                <a:cubicBezTo>
                  <a:pt x="4744944" y="3166310"/>
                  <a:pt x="4776837" y="3163352"/>
                  <a:pt x="4809222" y="3162829"/>
                </a:cubicBezTo>
                <a:close/>
                <a:moveTo>
                  <a:pt x="3147947" y="3161219"/>
                </a:moveTo>
                <a:lnTo>
                  <a:pt x="3165034" y="3162829"/>
                </a:lnTo>
                <a:cubicBezTo>
                  <a:pt x="3197420" y="3163352"/>
                  <a:pt x="3229312" y="3166310"/>
                  <a:pt x="3260496" y="3171823"/>
                </a:cubicBezTo>
                <a:cubicBezTo>
                  <a:pt x="3266072" y="3171407"/>
                  <a:pt x="3271400" y="3172348"/>
                  <a:pt x="3276708" y="3173350"/>
                </a:cubicBezTo>
                <a:lnTo>
                  <a:pt x="3276826" y="3174489"/>
                </a:lnTo>
                <a:cubicBezTo>
                  <a:pt x="3635676" y="3233421"/>
                  <a:pt x="3916715" y="3511992"/>
                  <a:pt x="3966991" y="3862087"/>
                </a:cubicBezTo>
                <a:cubicBezTo>
                  <a:pt x="3967159" y="3862140"/>
                  <a:pt x="3967328" y="3862145"/>
                  <a:pt x="3967497" y="3862150"/>
                </a:cubicBezTo>
                <a:lnTo>
                  <a:pt x="3968037" y="3868787"/>
                </a:lnTo>
                <a:cubicBezTo>
                  <a:pt x="3973094" y="3898794"/>
                  <a:pt x="3975543" y="3929436"/>
                  <a:pt x="3975501" y="3960518"/>
                </a:cubicBezTo>
                <a:cubicBezTo>
                  <a:pt x="3976813" y="3966104"/>
                  <a:pt x="3976872" y="3971728"/>
                  <a:pt x="3976872" y="3977366"/>
                </a:cubicBezTo>
                <a:cubicBezTo>
                  <a:pt x="3976872" y="3981158"/>
                  <a:pt x="3976845" y="3984944"/>
                  <a:pt x="3976279" y="3988716"/>
                </a:cubicBezTo>
                <a:lnTo>
                  <a:pt x="3975780" y="3988683"/>
                </a:lnTo>
                <a:lnTo>
                  <a:pt x="3975754" y="3989174"/>
                </a:lnTo>
                <a:lnTo>
                  <a:pt x="3958635" y="3987561"/>
                </a:lnTo>
                <a:cubicBezTo>
                  <a:pt x="3926261" y="3987038"/>
                  <a:pt x="3894381" y="3984080"/>
                  <a:pt x="3863209" y="3978570"/>
                </a:cubicBezTo>
                <a:cubicBezTo>
                  <a:pt x="3857632" y="3978986"/>
                  <a:pt x="3852303" y="3978045"/>
                  <a:pt x="3846992" y="3977042"/>
                </a:cubicBezTo>
                <a:lnTo>
                  <a:pt x="3846876" y="3975903"/>
                </a:lnTo>
                <a:cubicBezTo>
                  <a:pt x="3488025" y="3916971"/>
                  <a:pt x="3206986" y="3638399"/>
                  <a:pt x="3156710" y="3288305"/>
                </a:cubicBezTo>
                <a:cubicBezTo>
                  <a:pt x="3156543" y="3288253"/>
                  <a:pt x="3156374" y="3288248"/>
                  <a:pt x="3156205" y="3288243"/>
                </a:cubicBezTo>
                <a:lnTo>
                  <a:pt x="3155667" y="3281619"/>
                </a:lnTo>
                <a:cubicBezTo>
                  <a:pt x="3150608" y="3251607"/>
                  <a:pt x="3148157" y="3220958"/>
                  <a:pt x="3148199" y="3189869"/>
                </a:cubicBezTo>
                <a:cubicBezTo>
                  <a:pt x="3146887" y="3184286"/>
                  <a:pt x="3146829" y="3178663"/>
                  <a:pt x="3146829" y="3173027"/>
                </a:cubicBezTo>
                <a:lnTo>
                  <a:pt x="3147423" y="3161677"/>
                </a:lnTo>
                <a:lnTo>
                  <a:pt x="3147921" y="3161709"/>
                </a:lnTo>
                <a:close/>
                <a:moveTo>
                  <a:pt x="3134159" y="3161219"/>
                </a:moveTo>
                <a:lnTo>
                  <a:pt x="3134185" y="3161709"/>
                </a:lnTo>
                <a:lnTo>
                  <a:pt x="3134683" y="3161677"/>
                </a:lnTo>
                <a:lnTo>
                  <a:pt x="3135277" y="3173027"/>
                </a:lnTo>
                <a:cubicBezTo>
                  <a:pt x="3135277" y="3178663"/>
                  <a:pt x="3135218" y="3184286"/>
                  <a:pt x="3133906" y="3189869"/>
                </a:cubicBezTo>
                <a:cubicBezTo>
                  <a:pt x="3133948" y="3220958"/>
                  <a:pt x="3131498" y="3251607"/>
                  <a:pt x="3126439" y="3281619"/>
                </a:cubicBezTo>
                <a:lnTo>
                  <a:pt x="3125901" y="3288243"/>
                </a:lnTo>
                <a:cubicBezTo>
                  <a:pt x="3125731" y="3288248"/>
                  <a:pt x="3125563" y="3288253"/>
                  <a:pt x="3125395" y="3288305"/>
                </a:cubicBezTo>
                <a:cubicBezTo>
                  <a:pt x="3075120" y="3638399"/>
                  <a:pt x="2794081" y="3916971"/>
                  <a:pt x="2435230" y="3975903"/>
                </a:cubicBezTo>
                <a:lnTo>
                  <a:pt x="2435113" y="3977042"/>
                </a:lnTo>
                <a:cubicBezTo>
                  <a:pt x="2429803" y="3978045"/>
                  <a:pt x="2424474" y="3978986"/>
                  <a:pt x="2418897" y="3978570"/>
                </a:cubicBezTo>
                <a:cubicBezTo>
                  <a:pt x="2387725" y="3984080"/>
                  <a:pt x="2355845" y="3987038"/>
                  <a:pt x="2323470" y="3987561"/>
                </a:cubicBezTo>
                <a:lnTo>
                  <a:pt x="2306352" y="3989174"/>
                </a:lnTo>
                <a:lnTo>
                  <a:pt x="2306326" y="3988683"/>
                </a:lnTo>
                <a:lnTo>
                  <a:pt x="2305827" y="3988716"/>
                </a:lnTo>
                <a:cubicBezTo>
                  <a:pt x="2305261" y="3984944"/>
                  <a:pt x="2305234" y="3981158"/>
                  <a:pt x="2305234" y="3977366"/>
                </a:cubicBezTo>
                <a:cubicBezTo>
                  <a:pt x="2305234" y="3971728"/>
                  <a:pt x="2305292" y="3966104"/>
                  <a:pt x="2306604" y="3960518"/>
                </a:cubicBezTo>
                <a:cubicBezTo>
                  <a:pt x="2306562" y="3929436"/>
                  <a:pt x="2309012" y="3898794"/>
                  <a:pt x="2314068" y="3868787"/>
                </a:cubicBezTo>
                <a:lnTo>
                  <a:pt x="2314609" y="3862150"/>
                </a:lnTo>
                <a:cubicBezTo>
                  <a:pt x="2314777" y="3862145"/>
                  <a:pt x="2314947" y="3862140"/>
                  <a:pt x="2315114" y="3862087"/>
                </a:cubicBezTo>
                <a:cubicBezTo>
                  <a:pt x="2365391" y="3511992"/>
                  <a:pt x="2646430" y="3233421"/>
                  <a:pt x="3005280" y="3174489"/>
                </a:cubicBezTo>
                <a:lnTo>
                  <a:pt x="3005397" y="3173350"/>
                </a:lnTo>
                <a:cubicBezTo>
                  <a:pt x="3010706" y="3172348"/>
                  <a:pt x="3016034" y="3171407"/>
                  <a:pt x="3021610" y="3171823"/>
                </a:cubicBezTo>
                <a:cubicBezTo>
                  <a:pt x="3052793" y="3166310"/>
                  <a:pt x="3084686" y="3163352"/>
                  <a:pt x="3117071" y="3162829"/>
                </a:cubicBezTo>
                <a:close/>
                <a:moveTo>
                  <a:pt x="1455796" y="3161219"/>
                </a:moveTo>
                <a:lnTo>
                  <a:pt x="1472883" y="3162829"/>
                </a:lnTo>
                <a:cubicBezTo>
                  <a:pt x="1505269" y="3163352"/>
                  <a:pt x="1537161" y="3166310"/>
                  <a:pt x="1568345" y="3171823"/>
                </a:cubicBezTo>
                <a:cubicBezTo>
                  <a:pt x="1573921" y="3171407"/>
                  <a:pt x="1579249" y="3172348"/>
                  <a:pt x="1584557" y="3173350"/>
                </a:cubicBezTo>
                <a:lnTo>
                  <a:pt x="1584675" y="3174489"/>
                </a:lnTo>
                <a:cubicBezTo>
                  <a:pt x="1943525" y="3233421"/>
                  <a:pt x="2224564" y="3511992"/>
                  <a:pt x="2274840" y="3862087"/>
                </a:cubicBezTo>
                <a:cubicBezTo>
                  <a:pt x="2275008" y="3862140"/>
                  <a:pt x="2275177" y="3862145"/>
                  <a:pt x="2275346" y="3862150"/>
                </a:cubicBezTo>
                <a:lnTo>
                  <a:pt x="2275886" y="3868787"/>
                </a:lnTo>
                <a:cubicBezTo>
                  <a:pt x="2280943" y="3898794"/>
                  <a:pt x="2283392" y="3929436"/>
                  <a:pt x="2283350" y="3960518"/>
                </a:cubicBezTo>
                <a:cubicBezTo>
                  <a:pt x="2284662" y="3966104"/>
                  <a:pt x="2284721" y="3971728"/>
                  <a:pt x="2284721" y="3977366"/>
                </a:cubicBezTo>
                <a:cubicBezTo>
                  <a:pt x="2284721" y="3981158"/>
                  <a:pt x="2284694" y="3984944"/>
                  <a:pt x="2284128" y="3988716"/>
                </a:cubicBezTo>
                <a:lnTo>
                  <a:pt x="2283629" y="3988683"/>
                </a:lnTo>
                <a:lnTo>
                  <a:pt x="2283603" y="3989174"/>
                </a:lnTo>
                <a:lnTo>
                  <a:pt x="2266484" y="3987561"/>
                </a:lnTo>
                <a:cubicBezTo>
                  <a:pt x="2234110" y="3987038"/>
                  <a:pt x="2202230" y="3984080"/>
                  <a:pt x="2171058" y="3978570"/>
                </a:cubicBezTo>
                <a:cubicBezTo>
                  <a:pt x="2165481" y="3978986"/>
                  <a:pt x="2160152" y="3978045"/>
                  <a:pt x="2154841" y="3977042"/>
                </a:cubicBezTo>
                <a:lnTo>
                  <a:pt x="2154725" y="3975903"/>
                </a:lnTo>
                <a:cubicBezTo>
                  <a:pt x="1795874" y="3916971"/>
                  <a:pt x="1514835" y="3638399"/>
                  <a:pt x="1464559" y="3288305"/>
                </a:cubicBezTo>
                <a:cubicBezTo>
                  <a:pt x="1464392" y="3288253"/>
                  <a:pt x="1464223" y="3288248"/>
                  <a:pt x="1464054" y="3288243"/>
                </a:cubicBezTo>
                <a:lnTo>
                  <a:pt x="1463515" y="3281619"/>
                </a:lnTo>
                <a:cubicBezTo>
                  <a:pt x="1458457" y="3251607"/>
                  <a:pt x="1456006" y="3220958"/>
                  <a:pt x="1456048" y="3189869"/>
                </a:cubicBezTo>
                <a:cubicBezTo>
                  <a:pt x="1454736" y="3184286"/>
                  <a:pt x="1454678" y="3178663"/>
                  <a:pt x="1454678" y="3173027"/>
                </a:cubicBezTo>
                <a:lnTo>
                  <a:pt x="1455272" y="3161677"/>
                </a:lnTo>
                <a:lnTo>
                  <a:pt x="1455770" y="3161709"/>
                </a:lnTo>
                <a:close/>
                <a:moveTo>
                  <a:pt x="1442008" y="3161219"/>
                </a:moveTo>
                <a:lnTo>
                  <a:pt x="1442034" y="3161709"/>
                </a:lnTo>
                <a:lnTo>
                  <a:pt x="1442532" y="3161677"/>
                </a:lnTo>
                <a:lnTo>
                  <a:pt x="1443126" y="3173027"/>
                </a:lnTo>
                <a:cubicBezTo>
                  <a:pt x="1443126" y="3178663"/>
                  <a:pt x="1443067" y="3184286"/>
                  <a:pt x="1441755" y="3189869"/>
                </a:cubicBezTo>
                <a:cubicBezTo>
                  <a:pt x="1441797" y="3220958"/>
                  <a:pt x="1439347" y="3251607"/>
                  <a:pt x="1434288" y="3281619"/>
                </a:cubicBezTo>
                <a:lnTo>
                  <a:pt x="1433750" y="3288243"/>
                </a:lnTo>
                <a:cubicBezTo>
                  <a:pt x="1433580" y="3288248"/>
                  <a:pt x="1433412" y="3288253"/>
                  <a:pt x="1433244" y="3288305"/>
                </a:cubicBezTo>
                <a:cubicBezTo>
                  <a:pt x="1382969" y="3638399"/>
                  <a:pt x="1101930" y="3916971"/>
                  <a:pt x="743079" y="3975903"/>
                </a:cubicBezTo>
                <a:lnTo>
                  <a:pt x="742962" y="3977042"/>
                </a:lnTo>
                <a:cubicBezTo>
                  <a:pt x="737652" y="3978045"/>
                  <a:pt x="732323" y="3978986"/>
                  <a:pt x="726746" y="3978570"/>
                </a:cubicBezTo>
                <a:cubicBezTo>
                  <a:pt x="695574" y="3984080"/>
                  <a:pt x="663693" y="3987038"/>
                  <a:pt x="631319" y="3987561"/>
                </a:cubicBezTo>
                <a:lnTo>
                  <a:pt x="614201" y="3989174"/>
                </a:lnTo>
                <a:lnTo>
                  <a:pt x="614175" y="3988683"/>
                </a:lnTo>
                <a:lnTo>
                  <a:pt x="613676" y="3988716"/>
                </a:lnTo>
                <a:cubicBezTo>
                  <a:pt x="613110" y="3984944"/>
                  <a:pt x="613083" y="3981158"/>
                  <a:pt x="613083" y="3977366"/>
                </a:cubicBezTo>
                <a:cubicBezTo>
                  <a:pt x="613083" y="3971728"/>
                  <a:pt x="613141" y="3966104"/>
                  <a:pt x="614453" y="3960518"/>
                </a:cubicBezTo>
                <a:cubicBezTo>
                  <a:pt x="614411" y="3929436"/>
                  <a:pt x="616861" y="3898794"/>
                  <a:pt x="621917" y="3868787"/>
                </a:cubicBezTo>
                <a:lnTo>
                  <a:pt x="622458" y="3862150"/>
                </a:lnTo>
                <a:cubicBezTo>
                  <a:pt x="622626" y="3862145"/>
                  <a:pt x="622796" y="3862140"/>
                  <a:pt x="622963" y="3862087"/>
                </a:cubicBezTo>
                <a:cubicBezTo>
                  <a:pt x="673240" y="3511992"/>
                  <a:pt x="954279" y="3233421"/>
                  <a:pt x="1313129" y="3174489"/>
                </a:cubicBezTo>
                <a:lnTo>
                  <a:pt x="1313246" y="3173350"/>
                </a:lnTo>
                <a:cubicBezTo>
                  <a:pt x="1318555" y="3172348"/>
                  <a:pt x="1323883" y="3171407"/>
                  <a:pt x="1329459" y="3171823"/>
                </a:cubicBezTo>
                <a:cubicBezTo>
                  <a:pt x="1360642" y="3166310"/>
                  <a:pt x="1392535" y="3163352"/>
                  <a:pt x="1424920" y="3162829"/>
                </a:cubicBezTo>
                <a:close/>
                <a:moveTo>
                  <a:pt x="10909360" y="2447425"/>
                </a:moveTo>
                <a:cubicBezTo>
                  <a:pt x="10962636" y="2718331"/>
                  <a:pt x="11177479" y="2933128"/>
                  <a:pt x="11452669" y="2992271"/>
                </a:cubicBezTo>
                <a:cubicBezTo>
                  <a:pt x="11399394" y="2721365"/>
                  <a:pt x="11184550" y="2506568"/>
                  <a:pt x="10909360" y="2447425"/>
                </a:cubicBezTo>
                <a:close/>
                <a:moveTo>
                  <a:pt x="10602109" y="2447425"/>
                </a:moveTo>
                <a:cubicBezTo>
                  <a:pt x="10326919" y="2506568"/>
                  <a:pt x="10112075" y="2721365"/>
                  <a:pt x="10058800" y="2992271"/>
                </a:cubicBezTo>
                <a:cubicBezTo>
                  <a:pt x="10333990" y="2933128"/>
                  <a:pt x="10548833" y="2718331"/>
                  <a:pt x="10602109" y="2447425"/>
                </a:cubicBezTo>
                <a:close/>
                <a:moveTo>
                  <a:pt x="9217207" y="2447425"/>
                </a:moveTo>
                <a:cubicBezTo>
                  <a:pt x="9270483" y="2718331"/>
                  <a:pt x="9485326" y="2933128"/>
                  <a:pt x="9760516" y="2992271"/>
                </a:cubicBezTo>
                <a:cubicBezTo>
                  <a:pt x="9707241" y="2721365"/>
                  <a:pt x="9492397" y="2506568"/>
                  <a:pt x="9217207" y="2447425"/>
                </a:cubicBezTo>
                <a:close/>
                <a:moveTo>
                  <a:pt x="8909958" y="2447425"/>
                </a:moveTo>
                <a:cubicBezTo>
                  <a:pt x="8634768" y="2506568"/>
                  <a:pt x="8419924" y="2721365"/>
                  <a:pt x="8366649" y="2992271"/>
                </a:cubicBezTo>
                <a:cubicBezTo>
                  <a:pt x="8641839" y="2933128"/>
                  <a:pt x="8856682" y="2718331"/>
                  <a:pt x="8909958" y="2447425"/>
                </a:cubicBezTo>
                <a:close/>
                <a:moveTo>
                  <a:pt x="7525056" y="2447425"/>
                </a:moveTo>
                <a:cubicBezTo>
                  <a:pt x="7578332" y="2718331"/>
                  <a:pt x="7793175" y="2933128"/>
                  <a:pt x="8068365" y="2992271"/>
                </a:cubicBezTo>
                <a:cubicBezTo>
                  <a:pt x="8015090" y="2721365"/>
                  <a:pt x="7800246" y="2506568"/>
                  <a:pt x="7525056" y="2447425"/>
                </a:cubicBezTo>
                <a:close/>
                <a:moveTo>
                  <a:pt x="7217807" y="2447425"/>
                </a:moveTo>
                <a:cubicBezTo>
                  <a:pt x="6942617" y="2506568"/>
                  <a:pt x="6727773" y="2721365"/>
                  <a:pt x="6674498" y="2992271"/>
                </a:cubicBezTo>
                <a:cubicBezTo>
                  <a:pt x="6949688" y="2933128"/>
                  <a:pt x="7164531" y="2718331"/>
                  <a:pt x="7217807" y="2447425"/>
                </a:cubicBezTo>
                <a:close/>
                <a:moveTo>
                  <a:pt x="5832905" y="2447425"/>
                </a:moveTo>
                <a:cubicBezTo>
                  <a:pt x="5886181" y="2718331"/>
                  <a:pt x="6101024" y="2933128"/>
                  <a:pt x="6376214" y="2992271"/>
                </a:cubicBezTo>
                <a:cubicBezTo>
                  <a:pt x="6322939" y="2721365"/>
                  <a:pt x="6108095" y="2506568"/>
                  <a:pt x="5832905" y="2447425"/>
                </a:cubicBezTo>
                <a:close/>
                <a:moveTo>
                  <a:pt x="5525656" y="2447425"/>
                </a:moveTo>
                <a:cubicBezTo>
                  <a:pt x="5250466" y="2506568"/>
                  <a:pt x="5035622" y="2721365"/>
                  <a:pt x="4982347" y="2992271"/>
                </a:cubicBezTo>
                <a:cubicBezTo>
                  <a:pt x="5257537" y="2933128"/>
                  <a:pt x="5472380" y="2718331"/>
                  <a:pt x="5525656" y="2447425"/>
                </a:cubicBezTo>
                <a:close/>
                <a:moveTo>
                  <a:pt x="4140754" y="2447425"/>
                </a:moveTo>
                <a:cubicBezTo>
                  <a:pt x="4194030" y="2718331"/>
                  <a:pt x="4408873" y="2933128"/>
                  <a:pt x="4684063" y="2992271"/>
                </a:cubicBezTo>
                <a:cubicBezTo>
                  <a:pt x="4630788" y="2721365"/>
                  <a:pt x="4415944" y="2506568"/>
                  <a:pt x="4140754" y="2447425"/>
                </a:cubicBezTo>
                <a:close/>
                <a:moveTo>
                  <a:pt x="3833505" y="2447425"/>
                </a:moveTo>
                <a:cubicBezTo>
                  <a:pt x="3558315" y="2506568"/>
                  <a:pt x="3343471" y="2721365"/>
                  <a:pt x="3290196" y="2992271"/>
                </a:cubicBezTo>
                <a:cubicBezTo>
                  <a:pt x="3565386" y="2933128"/>
                  <a:pt x="3780229" y="2718331"/>
                  <a:pt x="3833505" y="2447425"/>
                </a:cubicBezTo>
                <a:close/>
                <a:moveTo>
                  <a:pt x="2448603" y="2447425"/>
                </a:moveTo>
                <a:cubicBezTo>
                  <a:pt x="2501879" y="2718331"/>
                  <a:pt x="2716722" y="2933128"/>
                  <a:pt x="2991912" y="2992271"/>
                </a:cubicBezTo>
                <a:cubicBezTo>
                  <a:pt x="2938637" y="2721365"/>
                  <a:pt x="2723793" y="2506568"/>
                  <a:pt x="2448603" y="2447425"/>
                </a:cubicBezTo>
                <a:close/>
                <a:moveTo>
                  <a:pt x="2141354" y="2447425"/>
                </a:moveTo>
                <a:cubicBezTo>
                  <a:pt x="1866164" y="2506568"/>
                  <a:pt x="1651320" y="2721365"/>
                  <a:pt x="1598045" y="2992271"/>
                </a:cubicBezTo>
                <a:cubicBezTo>
                  <a:pt x="1873235" y="2933128"/>
                  <a:pt x="2088078" y="2718331"/>
                  <a:pt x="2141354" y="2447425"/>
                </a:cubicBezTo>
                <a:close/>
                <a:moveTo>
                  <a:pt x="756452" y="2447425"/>
                </a:moveTo>
                <a:cubicBezTo>
                  <a:pt x="809728" y="2718331"/>
                  <a:pt x="1024571" y="2933128"/>
                  <a:pt x="1299761" y="2992271"/>
                </a:cubicBezTo>
                <a:cubicBezTo>
                  <a:pt x="1246486" y="2721365"/>
                  <a:pt x="1031642" y="2506568"/>
                  <a:pt x="756452" y="2447425"/>
                </a:cubicBezTo>
                <a:close/>
                <a:moveTo>
                  <a:pt x="12192000" y="2344615"/>
                </a:moveTo>
                <a:lnTo>
                  <a:pt x="12192000" y="2477663"/>
                </a:lnTo>
                <a:cubicBezTo>
                  <a:pt x="11966807" y="2562375"/>
                  <a:pt x="11797421" y="2755980"/>
                  <a:pt x="11750953" y="2992271"/>
                </a:cubicBezTo>
                <a:cubicBezTo>
                  <a:pt x="11935988" y="2952504"/>
                  <a:pt x="12093739" y="2842365"/>
                  <a:pt x="12192000" y="2691161"/>
                </a:cubicBezTo>
                <a:lnTo>
                  <a:pt x="12192000" y="2892735"/>
                </a:lnTo>
                <a:cubicBezTo>
                  <a:pt x="12071770" y="3011736"/>
                  <a:pt x="11914089" y="3094511"/>
                  <a:pt x="11737582" y="3123727"/>
                </a:cubicBezTo>
                <a:lnTo>
                  <a:pt x="11737466" y="3124875"/>
                </a:lnTo>
                <a:cubicBezTo>
                  <a:pt x="11732155" y="3125886"/>
                  <a:pt x="11726826" y="3126834"/>
                  <a:pt x="11721249" y="3126415"/>
                </a:cubicBezTo>
                <a:cubicBezTo>
                  <a:pt x="11690077" y="3131969"/>
                  <a:pt x="11658197" y="3134950"/>
                  <a:pt x="11625822" y="3135477"/>
                </a:cubicBezTo>
                <a:lnTo>
                  <a:pt x="11608704" y="3137103"/>
                </a:lnTo>
                <a:lnTo>
                  <a:pt x="11608678" y="3136608"/>
                </a:lnTo>
                <a:lnTo>
                  <a:pt x="11608179" y="3136641"/>
                </a:lnTo>
                <a:cubicBezTo>
                  <a:pt x="11607613" y="3132839"/>
                  <a:pt x="11607586" y="3129023"/>
                  <a:pt x="11607586" y="3125201"/>
                </a:cubicBezTo>
                <a:cubicBezTo>
                  <a:pt x="11607586" y="3119519"/>
                  <a:pt x="11607645" y="3113850"/>
                  <a:pt x="11608957" y="3108220"/>
                </a:cubicBezTo>
                <a:cubicBezTo>
                  <a:pt x="11608914" y="3076892"/>
                  <a:pt x="11611364" y="3046007"/>
                  <a:pt x="11616421" y="3015763"/>
                </a:cubicBezTo>
                <a:lnTo>
                  <a:pt x="11616961" y="3009073"/>
                </a:lnTo>
                <a:cubicBezTo>
                  <a:pt x="11617130" y="3009068"/>
                  <a:pt x="11617299" y="3009063"/>
                  <a:pt x="11617466" y="3009010"/>
                </a:cubicBezTo>
                <a:cubicBezTo>
                  <a:pt x="11662185" y="2695154"/>
                  <a:pt x="11889463" y="2438329"/>
                  <a:pt x="12192000" y="2344615"/>
                </a:cubicBezTo>
                <a:close/>
                <a:moveTo>
                  <a:pt x="10767111" y="2302594"/>
                </a:moveTo>
                <a:lnTo>
                  <a:pt x="10784198" y="2304217"/>
                </a:lnTo>
                <a:cubicBezTo>
                  <a:pt x="10816584" y="2304744"/>
                  <a:pt x="10848477" y="2307725"/>
                  <a:pt x="10879660" y="2313282"/>
                </a:cubicBezTo>
                <a:cubicBezTo>
                  <a:pt x="10885236" y="2312863"/>
                  <a:pt x="10890564" y="2313811"/>
                  <a:pt x="10895873" y="2314821"/>
                </a:cubicBezTo>
                <a:lnTo>
                  <a:pt x="10895990" y="2315969"/>
                </a:lnTo>
                <a:cubicBezTo>
                  <a:pt x="11254840" y="2375367"/>
                  <a:pt x="11535879" y="2656144"/>
                  <a:pt x="11586156" y="3009010"/>
                </a:cubicBezTo>
                <a:cubicBezTo>
                  <a:pt x="11586323" y="3009063"/>
                  <a:pt x="11586492" y="3009068"/>
                  <a:pt x="11586661" y="3009073"/>
                </a:cubicBezTo>
                <a:lnTo>
                  <a:pt x="11587201" y="3015763"/>
                </a:lnTo>
                <a:cubicBezTo>
                  <a:pt x="11592258" y="3046007"/>
                  <a:pt x="11594708" y="3076892"/>
                  <a:pt x="11594665" y="3108220"/>
                </a:cubicBezTo>
                <a:cubicBezTo>
                  <a:pt x="11595977" y="3113850"/>
                  <a:pt x="11596036" y="3119519"/>
                  <a:pt x="11596036" y="3125201"/>
                </a:cubicBezTo>
                <a:cubicBezTo>
                  <a:pt x="11596036" y="3129023"/>
                  <a:pt x="11596009" y="3132839"/>
                  <a:pt x="11595443" y="3136641"/>
                </a:cubicBezTo>
                <a:lnTo>
                  <a:pt x="11594944" y="3136608"/>
                </a:lnTo>
                <a:lnTo>
                  <a:pt x="11594918" y="3137103"/>
                </a:lnTo>
                <a:lnTo>
                  <a:pt x="11577800" y="3135477"/>
                </a:lnTo>
                <a:cubicBezTo>
                  <a:pt x="11545425" y="3134950"/>
                  <a:pt x="11513545" y="3131969"/>
                  <a:pt x="11482373" y="3126415"/>
                </a:cubicBezTo>
                <a:cubicBezTo>
                  <a:pt x="11476796" y="3126834"/>
                  <a:pt x="11471467" y="3125886"/>
                  <a:pt x="11466156" y="3124875"/>
                </a:cubicBezTo>
                <a:lnTo>
                  <a:pt x="11466040" y="3123727"/>
                </a:lnTo>
                <a:cubicBezTo>
                  <a:pt x="11107189" y="3064328"/>
                  <a:pt x="10826150" y="2783551"/>
                  <a:pt x="10775875" y="2430686"/>
                </a:cubicBezTo>
                <a:cubicBezTo>
                  <a:pt x="10775707" y="2430633"/>
                  <a:pt x="10775539" y="2430628"/>
                  <a:pt x="10775369" y="2430623"/>
                </a:cubicBezTo>
                <a:lnTo>
                  <a:pt x="10774831" y="2423947"/>
                </a:lnTo>
                <a:cubicBezTo>
                  <a:pt x="10769772" y="2393697"/>
                  <a:pt x="10767321" y="2362806"/>
                  <a:pt x="10767364" y="2331471"/>
                </a:cubicBezTo>
                <a:cubicBezTo>
                  <a:pt x="10766052" y="2325843"/>
                  <a:pt x="10765993" y="2320176"/>
                  <a:pt x="10765993" y="2314495"/>
                </a:cubicBezTo>
                <a:lnTo>
                  <a:pt x="10766587" y="2303055"/>
                </a:lnTo>
                <a:lnTo>
                  <a:pt x="10767085" y="2303088"/>
                </a:lnTo>
                <a:close/>
                <a:moveTo>
                  <a:pt x="10744358" y="2302594"/>
                </a:moveTo>
                <a:lnTo>
                  <a:pt x="10744384" y="2303088"/>
                </a:lnTo>
                <a:lnTo>
                  <a:pt x="10744882" y="2303055"/>
                </a:lnTo>
                <a:lnTo>
                  <a:pt x="10745476" y="2314495"/>
                </a:lnTo>
                <a:cubicBezTo>
                  <a:pt x="10745476" y="2320176"/>
                  <a:pt x="10745417" y="2325843"/>
                  <a:pt x="10744105" y="2331471"/>
                </a:cubicBezTo>
                <a:cubicBezTo>
                  <a:pt x="10744148" y="2362806"/>
                  <a:pt x="10741697" y="2393697"/>
                  <a:pt x="10736638" y="2423947"/>
                </a:cubicBezTo>
                <a:lnTo>
                  <a:pt x="10736100" y="2430623"/>
                </a:lnTo>
                <a:cubicBezTo>
                  <a:pt x="10735930" y="2430628"/>
                  <a:pt x="10735762" y="2430633"/>
                  <a:pt x="10735594" y="2430686"/>
                </a:cubicBezTo>
                <a:cubicBezTo>
                  <a:pt x="10685319" y="2783551"/>
                  <a:pt x="10404280" y="3064328"/>
                  <a:pt x="10045429" y="3123727"/>
                </a:cubicBezTo>
                <a:lnTo>
                  <a:pt x="10045313" y="3124875"/>
                </a:lnTo>
                <a:cubicBezTo>
                  <a:pt x="10040002" y="3125886"/>
                  <a:pt x="10034673" y="3126834"/>
                  <a:pt x="10029096" y="3126415"/>
                </a:cubicBezTo>
                <a:cubicBezTo>
                  <a:pt x="9997924" y="3131969"/>
                  <a:pt x="9966044" y="3134950"/>
                  <a:pt x="9933669" y="3135477"/>
                </a:cubicBezTo>
                <a:lnTo>
                  <a:pt x="9916551" y="3137103"/>
                </a:lnTo>
                <a:lnTo>
                  <a:pt x="9916525" y="3136608"/>
                </a:lnTo>
                <a:lnTo>
                  <a:pt x="9916026" y="3136641"/>
                </a:lnTo>
                <a:cubicBezTo>
                  <a:pt x="9915460" y="3132839"/>
                  <a:pt x="9915433" y="3129023"/>
                  <a:pt x="9915433" y="3125201"/>
                </a:cubicBezTo>
                <a:cubicBezTo>
                  <a:pt x="9915433" y="3119519"/>
                  <a:pt x="9915492" y="3113850"/>
                  <a:pt x="9916804" y="3108220"/>
                </a:cubicBezTo>
                <a:cubicBezTo>
                  <a:pt x="9916761" y="3076892"/>
                  <a:pt x="9919211" y="3046007"/>
                  <a:pt x="9924268" y="3015763"/>
                </a:cubicBezTo>
                <a:lnTo>
                  <a:pt x="9924808" y="3009073"/>
                </a:lnTo>
                <a:cubicBezTo>
                  <a:pt x="9924977" y="3009068"/>
                  <a:pt x="9925146" y="3009063"/>
                  <a:pt x="9925314" y="3009010"/>
                </a:cubicBezTo>
                <a:cubicBezTo>
                  <a:pt x="9975590" y="2656144"/>
                  <a:pt x="10256629" y="2375367"/>
                  <a:pt x="10615479" y="2315969"/>
                </a:cubicBezTo>
                <a:lnTo>
                  <a:pt x="10615596" y="2314821"/>
                </a:lnTo>
                <a:cubicBezTo>
                  <a:pt x="10620905" y="2313811"/>
                  <a:pt x="10626233" y="2312863"/>
                  <a:pt x="10631809" y="2313282"/>
                </a:cubicBezTo>
                <a:cubicBezTo>
                  <a:pt x="10662992" y="2307725"/>
                  <a:pt x="10694885" y="2304744"/>
                  <a:pt x="10727271" y="2304217"/>
                </a:cubicBezTo>
                <a:close/>
                <a:moveTo>
                  <a:pt x="9074958" y="2302594"/>
                </a:moveTo>
                <a:lnTo>
                  <a:pt x="9092045" y="2304217"/>
                </a:lnTo>
                <a:cubicBezTo>
                  <a:pt x="9124431" y="2304744"/>
                  <a:pt x="9156324" y="2307725"/>
                  <a:pt x="9187507" y="2313282"/>
                </a:cubicBezTo>
                <a:cubicBezTo>
                  <a:pt x="9193083" y="2312863"/>
                  <a:pt x="9198411" y="2313811"/>
                  <a:pt x="9203720" y="2314821"/>
                </a:cubicBezTo>
                <a:lnTo>
                  <a:pt x="9203837" y="2315969"/>
                </a:lnTo>
                <a:cubicBezTo>
                  <a:pt x="9562687" y="2375367"/>
                  <a:pt x="9843726" y="2656144"/>
                  <a:pt x="9894002" y="3009010"/>
                </a:cubicBezTo>
                <a:cubicBezTo>
                  <a:pt x="9894170" y="3009063"/>
                  <a:pt x="9894339" y="3009068"/>
                  <a:pt x="9894508" y="3009073"/>
                </a:cubicBezTo>
                <a:lnTo>
                  <a:pt x="9895048" y="3015763"/>
                </a:lnTo>
                <a:cubicBezTo>
                  <a:pt x="9900105" y="3046007"/>
                  <a:pt x="9902555" y="3076892"/>
                  <a:pt x="9902512" y="3108220"/>
                </a:cubicBezTo>
                <a:cubicBezTo>
                  <a:pt x="9903824" y="3113850"/>
                  <a:pt x="9903883" y="3119519"/>
                  <a:pt x="9903883" y="3125201"/>
                </a:cubicBezTo>
                <a:cubicBezTo>
                  <a:pt x="9903883" y="3129023"/>
                  <a:pt x="9903856" y="3132839"/>
                  <a:pt x="9903290" y="3136641"/>
                </a:cubicBezTo>
                <a:lnTo>
                  <a:pt x="9902791" y="3136608"/>
                </a:lnTo>
                <a:lnTo>
                  <a:pt x="9902765" y="3137103"/>
                </a:lnTo>
                <a:lnTo>
                  <a:pt x="9885647" y="3135477"/>
                </a:lnTo>
                <a:cubicBezTo>
                  <a:pt x="9853272" y="3134950"/>
                  <a:pt x="9821392" y="3131969"/>
                  <a:pt x="9790220" y="3126415"/>
                </a:cubicBezTo>
                <a:cubicBezTo>
                  <a:pt x="9784643" y="3126834"/>
                  <a:pt x="9779314" y="3125886"/>
                  <a:pt x="9774003" y="3124875"/>
                </a:cubicBezTo>
                <a:lnTo>
                  <a:pt x="9773887" y="3123727"/>
                </a:lnTo>
                <a:cubicBezTo>
                  <a:pt x="9415036" y="3064328"/>
                  <a:pt x="9133997" y="2783551"/>
                  <a:pt x="9083722" y="2430686"/>
                </a:cubicBezTo>
                <a:cubicBezTo>
                  <a:pt x="9083554" y="2430633"/>
                  <a:pt x="9083386" y="2430628"/>
                  <a:pt x="9083216" y="2430623"/>
                </a:cubicBezTo>
                <a:lnTo>
                  <a:pt x="9082678" y="2423947"/>
                </a:lnTo>
                <a:cubicBezTo>
                  <a:pt x="9077619" y="2393697"/>
                  <a:pt x="9075168" y="2362806"/>
                  <a:pt x="9075211" y="2331471"/>
                </a:cubicBezTo>
                <a:cubicBezTo>
                  <a:pt x="9073899" y="2325843"/>
                  <a:pt x="9073840" y="2320176"/>
                  <a:pt x="9073840" y="2314495"/>
                </a:cubicBezTo>
                <a:lnTo>
                  <a:pt x="9074434" y="2303055"/>
                </a:lnTo>
                <a:lnTo>
                  <a:pt x="9074932" y="2303088"/>
                </a:lnTo>
                <a:close/>
                <a:moveTo>
                  <a:pt x="9052207" y="2302594"/>
                </a:moveTo>
                <a:lnTo>
                  <a:pt x="9052233" y="2303088"/>
                </a:lnTo>
                <a:lnTo>
                  <a:pt x="9052731" y="2303055"/>
                </a:lnTo>
                <a:lnTo>
                  <a:pt x="9053325" y="2314495"/>
                </a:lnTo>
                <a:cubicBezTo>
                  <a:pt x="9053325" y="2320176"/>
                  <a:pt x="9053266" y="2325843"/>
                  <a:pt x="9051954" y="2331471"/>
                </a:cubicBezTo>
                <a:cubicBezTo>
                  <a:pt x="9051997" y="2362806"/>
                  <a:pt x="9049546" y="2393697"/>
                  <a:pt x="9044487" y="2423947"/>
                </a:cubicBezTo>
                <a:lnTo>
                  <a:pt x="9043949" y="2430623"/>
                </a:lnTo>
                <a:cubicBezTo>
                  <a:pt x="9043779" y="2430628"/>
                  <a:pt x="9043611" y="2430633"/>
                  <a:pt x="9043443" y="2430686"/>
                </a:cubicBezTo>
                <a:cubicBezTo>
                  <a:pt x="8993168" y="2783551"/>
                  <a:pt x="8712129" y="3064328"/>
                  <a:pt x="8353278" y="3123727"/>
                </a:cubicBezTo>
                <a:lnTo>
                  <a:pt x="8353162" y="3124875"/>
                </a:lnTo>
                <a:cubicBezTo>
                  <a:pt x="8347851" y="3125886"/>
                  <a:pt x="8342522" y="3126834"/>
                  <a:pt x="8336945" y="3126415"/>
                </a:cubicBezTo>
                <a:cubicBezTo>
                  <a:pt x="8305773" y="3131969"/>
                  <a:pt x="8273893" y="3134950"/>
                  <a:pt x="8241519" y="3135477"/>
                </a:cubicBezTo>
                <a:lnTo>
                  <a:pt x="8224400" y="3137103"/>
                </a:lnTo>
                <a:lnTo>
                  <a:pt x="8224374" y="3136608"/>
                </a:lnTo>
                <a:lnTo>
                  <a:pt x="8223875" y="3136641"/>
                </a:lnTo>
                <a:cubicBezTo>
                  <a:pt x="8223309" y="3132839"/>
                  <a:pt x="8223282" y="3129023"/>
                  <a:pt x="8223282" y="3125201"/>
                </a:cubicBezTo>
                <a:cubicBezTo>
                  <a:pt x="8223282" y="3119519"/>
                  <a:pt x="8223341" y="3113850"/>
                  <a:pt x="8224653" y="3108220"/>
                </a:cubicBezTo>
                <a:cubicBezTo>
                  <a:pt x="8224611" y="3076892"/>
                  <a:pt x="8227060" y="3046007"/>
                  <a:pt x="8232117" y="3015763"/>
                </a:cubicBezTo>
                <a:lnTo>
                  <a:pt x="8232657" y="3009073"/>
                </a:lnTo>
                <a:cubicBezTo>
                  <a:pt x="8232826" y="3009068"/>
                  <a:pt x="8232995" y="3009063"/>
                  <a:pt x="8233163" y="3009010"/>
                </a:cubicBezTo>
                <a:cubicBezTo>
                  <a:pt x="8283439" y="2656144"/>
                  <a:pt x="8564478" y="2375367"/>
                  <a:pt x="8923328" y="2315969"/>
                </a:cubicBezTo>
                <a:lnTo>
                  <a:pt x="8923445" y="2314821"/>
                </a:lnTo>
                <a:cubicBezTo>
                  <a:pt x="8928754" y="2313811"/>
                  <a:pt x="8934082" y="2312863"/>
                  <a:pt x="8939658" y="2313282"/>
                </a:cubicBezTo>
                <a:cubicBezTo>
                  <a:pt x="8970841" y="2307725"/>
                  <a:pt x="9002734" y="2304744"/>
                  <a:pt x="9035120" y="2304217"/>
                </a:cubicBezTo>
                <a:close/>
                <a:moveTo>
                  <a:pt x="7382807" y="2302594"/>
                </a:moveTo>
                <a:lnTo>
                  <a:pt x="7399895" y="2304217"/>
                </a:lnTo>
                <a:cubicBezTo>
                  <a:pt x="7432280" y="2304744"/>
                  <a:pt x="7464173" y="2307725"/>
                  <a:pt x="7495356" y="2313282"/>
                </a:cubicBezTo>
                <a:cubicBezTo>
                  <a:pt x="7500932" y="2312863"/>
                  <a:pt x="7506260" y="2313811"/>
                  <a:pt x="7511569" y="2314821"/>
                </a:cubicBezTo>
                <a:lnTo>
                  <a:pt x="7511686" y="2315969"/>
                </a:lnTo>
                <a:cubicBezTo>
                  <a:pt x="7870536" y="2375367"/>
                  <a:pt x="8151575" y="2656144"/>
                  <a:pt x="8201852" y="3009010"/>
                </a:cubicBezTo>
                <a:cubicBezTo>
                  <a:pt x="8202019" y="3009063"/>
                  <a:pt x="8202189" y="3009068"/>
                  <a:pt x="8202357" y="3009073"/>
                </a:cubicBezTo>
                <a:lnTo>
                  <a:pt x="8202898" y="3015763"/>
                </a:lnTo>
                <a:cubicBezTo>
                  <a:pt x="8207954" y="3046007"/>
                  <a:pt x="8210404" y="3076892"/>
                  <a:pt x="8210362" y="3108220"/>
                </a:cubicBezTo>
                <a:cubicBezTo>
                  <a:pt x="8211674" y="3113850"/>
                  <a:pt x="8211732" y="3119519"/>
                  <a:pt x="8211732" y="3125201"/>
                </a:cubicBezTo>
                <a:cubicBezTo>
                  <a:pt x="8211732" y="3129023"/>
                  <a:pt x="8211705" y="3132839"/>
                  <a:pt x="8211139" y="3136641"/>
                </a:cubicBezTo>
                <a:lnTo>
                  <a:pt x="8210640" y="3136608"/>
                </a:lnTo>
                <a:lnTo>
                  <a:pt x="8210614" y="3137103"/>
                </a:lnTo>
                <a:lnTo>
                  <a:pt x="8193496" y="3135477"/>
                </a:lnTo>
                <a:cubicBezTo>
                  <a:pt x="8161122" y="3134950"/>
                  <a:pt x="8129241" y="3131969"/>
                  <a:pt x="8098069" y="3126415"/>
                </a:cubicBezTo>
                <a:cubicBezTo>
                  <a:pt x="8092492" y="3126834"/>
                  <a:pt x="8087163" y="3125886"/>
                  <a:pt x="8081853" y="3124875"/>
                </a:cubicBezTo>
                <a:lnTo>
                  <a:pt x="8081737" y="3123727"/>
                </a:lnTo>
                <a:cubicBezTo>
                  <a:pt x="7722885" y="3064328"/>
                  <a:pt x="7441846" y="2783551"/>
                  <a:pt x="7391571" y="2430686"/>
                </a:cubicBezTo>
                <a:cubicBezTo>
                  <a:pt x="7391403" y="2430633"/>
                  <a:pt x="7391235" y="2430628"/>
                  <a:pt x="7391065" y="2430623"/>
                </a:cubicBezTo>
                <a:lnTo>
                  <a:pt x="7390527" y="2423947"/>
                </a:lnTo>
                <a:cubicBezTo>
                  <a:pt x="7385468" y="2393697"/>
                  <a:pt x="7383018" y="2362806"/>
                  <a:pt x="7383060" y="2331471"/>
                </a:cubicBezTo>
                <a:cubicBezTo>
                  <a:pt x="7381748" y="2325843"/>
                  <a:pt x="7381689" y="2320176"/>
                  <a:pt x="7381689" y="2314495"/>
                </a:cubicBezTo>
                <a:lnTo>
                  <a:pt x="7382283" y="2303055"/>
                </a:lnTo>
                <a:lnTo>
                  <a:pt x="7382781" y="2303088"/>
                </a:lnTo>
                <a:close/>
                <a:moveTo>
                  <a:pt x="7360056" y="2302594"/>
                </a:moveTo>
                <a:lnTo>
                  <a:pt x="7360082" y="2303088"/>
                </a:lnTo>
                <a:lnTo>
                  <a:pt x="7360580" y="2303055"/>
                </a:lnTo>
                <a:lnTo>
                  <a:pt x="7361174" y="2314495"/>
                </a:lnTo>
                <a:cubicBezTo>
                  <a:pt x="7361174" y="2320176"/>
                  <a:pt x="7361116" y="2325843"/>
                  <a:pt x="7359804" y="2331471"/>
                </a:cubicBezTo>
                <a:cubicBezTo>
                  <a:pt x="7359846" y="2362806"/>
                  <a:pt x="7357395" y="2393697"/>
                  <a:pt x="7352337" y="2423947"/>
                </a:cubicBezTo>
                <a:lnTo>
                  <a:pt x="7351798" y="2430623"/>
                </a:lnTo>
                <a:cubicBezTo>
                  <a:pt x="7351629" y="2430628"/>
                  <a:pt x="7351460" y="2430633"/>
                  <a:pt x="7351293" y="2430686"/>
                </a:cubicBezTo>
                <a:cubicBezTo>
                  <a:pt x="7301017" y="2783551"/>
                  <a:pt x="7019978" y="3064328"/>
                  <a:pt x="6661127" y="3123727"/>
                </a:cubicBezTo>
                <a:lnTo>
                  <a:pt x="6661011" y="3124875"/>
                </a:lnTo>
                <a:cubicBezTo>
                  <a:pt x="6655700" y="3125886"/>
                  <a:pt x="6650371" y="3126834"/>
                  <a:pt x="6644794" y="3126415"/>
                </a:cubicBezTo>
                <a:cubicBezTo>
                  <a:pt x="6613622" y="3131969"/>
                  <a:pt x="6581742" y="3134950"/>
                  <a:pt x="6549368" y="3135477"/>
                </a:cubicBezTo>
                <a:lnTo>
                  <a:pt x="6532249" y="3137103"/>
                </a:lnTo>
                <a:lnTo>
                  <a:pt x="6532223" y="3136608"/>
                </a:lnTo>
                <a:lnTo>
                  <a:pt x="6531724" y="3136641"/>
                </a:lnTo>
                <a:cubicBezTo>
                  <a:pt x="6531158" y="3132839"/>
                  <a:pt x="6531131" y="3129023"/>
                  <a:pt x="6531131" y="3125201"/>
                </a:cubicBezTo>
                <a:cubicBezTo>
                  <a:pt x="6531131" y="3119519"/>
                  <a:pt x="6531190" y="3113850"/>
                  <a:pt x="6532502" y="3108220"/>
                </a:cubicBezTo>
                <a:cubicBezTo>
                  <a:pt x="6532460" y="3076892"/>
                  <a:pt x="6534909" y="3046007"/>
                  <a:pt x="6539966" y="3015763"/>
                </a:cubicBezTo>
                <a:lnTo>
                  <a:pt x="6540506" y="3009073"/>
                </a:lnTo>
                <a:cubicBezTo>
                  <a:pt x="6540675" y="3009068"/>
                  <a:pt x="6540844" y="3009063"/>
                  <a:pt x="6541012" y="3009010"/>
                </a:cubicBezTo>
                <a:cubicBezTo>
                  <a:pt x="6591288" y="2656144"/>
                  <a:pt x="6872327" y="2375367"/>
                  <a:pt x="7231178" y="2315969"/>
                </a:cubicBezTo>
                <a:lnTo>
                  <a:pt x="7231295" y="2314821"/>
                </a:lnTo>
                <a:cubicBezTo>
                  <a:pt x="7236603" y="2313811"/>
                  <a:pt x="7241931" y="2312863"/>
                  <a:pt x="7247507" y="2313282"/>
                </a:cubicBezTo>
                <a:cubicBezTo>
                  <a:pt x="7278691" y="2307725"/>
                  <a:pt x="7310583" y="2304744"/>
                  <a:pt x="7342969" y="2304217"/>
                </a:cubicBezTo>
                <a:close/>
                <a:moveTo>
                  <a:pt x="5690656" y="2302594"/>
                </a:moveTo>
                <a:lnTo>
                  <a:pt x="5707743" y="2304217"/>
                </a:lnTo>
                <a:cubicBezTo>
                  <a:pt x="5740129" y="2304744"/>
                  <a:pt x="5772021" y="2307725"/>
                  <a:pt x="5803205" y="2313282"/>
                </a:cubicBezTo>
                <a:cubicBezTo>
                  <a:pt x="5808781" y="2312863"/>
                  <a:pt x="5814109" y="2313811"/>
                  <a:pt x="5819417" y="2314821"/>
                </a:cubicBezTo>
                <a:lnTo>
                  <a:pt x="5819534" y="2315969"/>
                </a:lnTo>
                <a:cubicBezTo>
                  <a:pt x="6178385" y="2375367"/>
                  <a:pt x="6459424" y="2656144"/>
                  <a:pt x="6509700" y="3009010"/>
                </a:cubicBezTo>
                <a:cubicBezTo>
                  <a:pt x="6509868" y="3009063"/>
                  <a:pt x="6510037" y="3009068"/>
                  <a:pt x="6510206" y="3009073"/>
                </a:cubicBezTo>
                <a:lnTo>
                  <a:pt x="6510746" y="3015763"/>
                </a:lnTo>
                <a:cubicBezTo>
                  <a:pt x="6515803" y="3046007"/>
                  <a:pt x="6518252" y="3076892"/>
                  <a:pt x="6518210" y="3108220"/>
                </a:cubicBezTo>
                <a:cubicBezTo>
                  <a:pt x="6519522" y="3113850"/>
                  <a:pt x="6519581" y="3119519"/>
                  <a:pt x="6519581" y="3125201"/>
                </a:cubicBezTo>
                <a:cubicBezTo>
                  <a:pt x="6519581" y="3129023"/>
                  <a:pt x="6519554" y="3132839"/>
                  <a:pt x="6518988" y="3136641"/>
                </a:cubicBezTo>
                <a:lnTo>
                  <a:pt x="6518489" y="3136608"/>
                </a:lnTo>
                <a:lnTo>
                  <a:pt x="6518463" y="3137103"/>
                </a:lnTo>
                <a:lnTo>
                  <a:pt x="6501344" y="3135477"/>
                </a:lnTo>
                <a:cubicBezTo>
                  <a:pt x="6468970" y="3134950"/>
                  <a:pt x="6437090" y="3131969"/>
                  <a:pt x="6405918" y="3126415"/>
                </a:cubicBezTo>
                <a:cubicBezTo>
                  <a:pt x="6400341" y="3126834"/>
                  <a:pt x="6395012" y="3125886"/>
                  <a:pt x="6389701" y="3124875"/>
                </a:cubicBezTo>
                <a:lnTo>
                  <a:pt x="6389585" y="3123727"/>
                </a:lnTo>
                <a:cubicBezTo>
                  <a:pt x="6030734" y="3064328"/>
                  <a:pt x="5749695" y="2783551"/>
                  <a:pt x="5699419" y="2430686"/>
                </a:cubicBezTo>
                <a:cubicBezTo>
                  <a:pt x="5699252" y="2430633"/>
                  <a:pt x="5699083" y="2430628"/>
                  <a:pt x="5698914" y="2430623"/>
                </a:cubicBezTo>
                <a:lnTo>
                  <a:pt x="5698375" y="2423947"/>
                </a:lnTo>
                <a:cubicBezTo>
                  <a:pt x="5693317" y="2393697"/>
                  <a:pt x="5690866" y="2362806"/>
                  <a:pt x="5690908" y="2331471"/>
                </a:cubicBezTo>
                <a:cubicBezTo>
                  <a:pt x="5689596" y="2325843"/>
                  <a:pt x="5689538" y="2320176"/>
                  <a:pt x="5689538" y="2314495"/>
                </a:cubicBezTo>
                <a:lnTo>
                  <a:pt x="5690132" y="2303055"/>
                </a:lnTo>
                <a:lnTo>
                  <a:pt x="5690630" y="2303088"/>
                </a:lnTo>
                <a:close/>
                <a:moveTo>
                  <a:pt x="5667905" y="2302594"/>
                </a:moveTo>
                <a:lnTo>
                  <a:pt x="5667931" y="2303088"/>
                </a:lnTo>
                <a:lnTo>
                  <a:pt x="5668429" y="2303055"/>
                </a:lnTo>
                <a:lnTo>
                  <a:pt x="5669023" y="2314495"/>
                </a:lnTo>
                <a:cubicBezTo>
                  <a:pt x="5669023" y="2320176"/>
                  <a:pt x="5668964" y="2325843"/>
                  <a:pt x="5667652" y="2331471"/>
                </a:cubicBezTo>
                <a:cubicBezTo>
                  <a:pt x="5667694" y="2362806"/>
                  <a:pt x="5665244" y="2393697"/>
                  <a:pt x="5660185" y="2423947"/>
                </a:cubicBezTo>
                <a:lnTo>
                  <a:pt x="5659647" y="2430623"/>
                </a:lnTo>
                <a:cubicBezTo>
                  <a:pt x="5659477" y="2430628"/>
                  <a:pt x="5659309" y="2430633"/>
                  <a:pt x="5659141" y="2430686"/>
                </a:cubicBezTo>
                <a:cubicBezTo>
                  <a:pt x="5608866" y="2783551"/>
                  <a:pt x="5327827" y="3064328"/>
                  <a:pt x="4968975" y="3123727"/>
                </a:cubicBezTo>
                <a:lnTo>
                  <a:pt x="4968859" y="3124875"/>
                </a:lnTo>
                <a:cubicBezTo>
                  <a:pt x="4963549" y="3125886"/>
                  <a:pt x="4958220" y="3126834"/>
                  <a:pt x="4952643" y="3126415"/>
                </a:cubicBezTo>
                <a:cubicBezTo>
                  <a:pt x="4921471" y="3131969"/>
                  <a:pt x="4889590" y="3134950"/>
                  <a:pt x="4857216" y="3135477"/>
                </a:cubicBezTo>
                <a:lnTo>
                  <a:pt x="4840098" y="3137103"/>
                </a:lnTo>
                <a:lnTo>
                  <a:pt x="4840072" y="3136608"/>
                </a:lnTo>
                <a:lnTo>
                  <a:pt x="4839573" y="3136641"/>
                </a:lnTo>
                <a:cubicBezTo>
                  <a:pt x="4839007" y="3132839"/>
                  <a:pt x="4838980" y="3129023"/>
                  <a:pt x="4838980" y="3125201"/>
                </a:cubicBezTo>
                <a:cubicBezTo>
                  <a:pt x="4838980" y="3119519"/>
                  <a:pt x="4839038" y="3113850"/>
                  <a:pt x="4840350" y="3108220"/>
                </a:cubicBezTo>
                <a:cubicBezTo>
                  <a:pt x="4840308" y="3076892"/>
                  <a:pt x="4842758" y="3046007"/>
                  <a:pt x="4847814" y="3015763"/>
                </a:cubicBezTo>
                <a:lnTo>
                  <a:pt x="4848355" y="3009073"/>
                </a:lnTo>
                <a:cubicBezTo>
                  <a:pt x="4848523" y="3009068"/>
                  <a:pt x="4848693" y="3009063"/>
                  <a:pt x="4848860" y="3009010"/>
                </a:cubicBezTo>
                <a:cubicBezTo>
                  <a:pt x="4899137" y="2656144"/>
                  <a:pt x="5180176" y="2375367"/>
                  <a:pt x="5539026" y="2315969"/>
                </a:cubicBezTo>
                <a:lnTo>
                  <a:pt x="5539143" y="2314821"/>
                </a:lnTo>
                <a:cubicBezTo>
                  <a:pt x="5544452" y="2313811"/>
                  <a:pt x="5549780" y="2312863"/>
                  <a:pt x="5555356" y="2313282"/>
                </a:cubicBezTo>
                <a:cubicBezTo>
                  <a:pt x="5586539" y="2307725"/>
                  <a:pt x="5618432" y="2304744"/>
                  <a:pt x="5650817" y="2304217"/>
                </a:cubicBezTo>
                <a:close/>
                <a:moveTo>
                  <a:pt x="3998505" y="2302594"/>
                </a:moveTo>
                <a:lnTo>
                  <a:pt x="4015592" y="2304217"/>
                </a:lnTo>
                <a:cubicBezTo>
                  <a:pt x="4047978" y="2304744"/>
                  <a:pt x="4079870" y="2307725"/>
                  <a:pt x="4111054" y="2313282"/>
                </a:cubicBezTo>
                <a:cubicBezTo>
                  <a:pt x="4116630" y="2312863"/>
                  <a:pt x="4121958" y="2313811"/>
                  <a:pt x="4127266" y="2314821"/>
                </a:cubicBezTo>
                <a:lnTo>
                  <a:pt x="4127384" y="2315969"/>
                </a:lnTo>
                <a:cubicBezTo>
                  <a:pt x="4486234" y="2375367"/>
                  <a:pt x="4767273" y="2656144"/>
                  <a:pt x="4817549" y="3009010"/>
                </a:cubicBezTo>
                <a:cubicBezTo>
                  <a:pt x="4817717" y="3009063"/>
                  <a:pt x="4817886" y="3009068"/>
                  <a:pt x="4818055" y="3009073"/>
                </a:cubicBezTo>
                <a:lnTo>
                  <a:pt x="4818595" y="3015763"/>
                </a:lnTo>
                <a:cubicBezTo>
                  <a:pt x="4823652" y="3046007"/>
                  <a:pt x="4826101" y="3076892"/>
                  <a:pt x="4826059" y="3108220"/>
                </a:cubicBezTo>
                <a:cubicBezTo>
                  <a:pt x="4827371" y="3113850"/>
                  <a:pt x="4827430" y="3119519"/>
                  <a:pt x="4827430" y="3125201"/>
                </a:cubicBezTo>
                <a:cubicBezTo>
                  <a:pt x="4827430" y="3129023"/>
                  <a:pt x="4827403" y="3132839"/>
                  <a:pt x="4826837" y="3136641"/>
                </a:cubicBezTo>
                <a:lnTo>
                  <a:pt x="4826338" y="3136608"/>
                </a:lnTo>
                <a:lnTo>
                  <a:pt x="4826312" y="3137103"/>
                </a:lnTo>
                <a:lnTo>
                  <a:pt x="4809193" y="3135477"/>
                </a:lnTo>
                <a:cubicBezTo>
                  <a:pt x="4776819" y="3134950"/>
                  <a:pt x="4744939" y="3131969"/>
                  <a:pt x="4713767" y="3126415"/>
                </a:cubicBezTo>
                <a:cubicBezTo>
                  <a:pt x="4708190" y="3126834"/>
                  <a:pt x="4702861" y="3125886"/>
                  <a:pt x="4697550" y="3124875"/>
                </a:cubicBezTo>
                <a:lnTo>
                  <a:pt x="4697434" y="3123727"/>
                </a:lnTo>
                <a:cubicBezTo>
                  <a:pt x="4338583" y="3064328"/>
                  <a:pt x="4057544" y="2783551"/>
                  <a:pt x="4007268" y="2430686"/>
                </a:cubicBezTo>
                <a:cubicBezTo>
                  <a:pt x="4007101" y="2430633"/>
                  <a:pt x="4006932" y="2430628"/>
                  <a:pt x="4006763" y="2430623"/>
                </a:cubicBezTo>
                <a:lnTo>
                  <a:pt x="4006225" y="2423947"/>
                </a:lnTo>
                <a:cubicBezTo>
                  <a:pt x="4001166" y="2393697"/>
                  <a:pt x="3998715" y="2362806"/>
                  <a:pt x="3998757" y="2331471"/>
                </a:cubicBezTo>
                <a:cubicBezTo>
                  <a:pt x="3997445" y="2325843"/>
                  <a:pt x="3997387" y="2320176"/>
                  <a:pt x="3997387" y="2314495"/>
                </a:cubicBezTo>
                <a:lnTo>
                  <a:pt x="3997981" y="2303055"/>
                </a:lnTo>
                <a:lnTo>
                  <a:pt x="3998479" y="2303088"/>
                </a:lnTo>
                <a:close/>
                <a:moveTo>
                  <a:pt x="3975754" y="2302594"/>
                </a:moveTo>
                <a:lnTo>
                  <a:pt x="3975780" y="2303088"/>
                </a:lnTo>
                <a:lnTo>
                  <a:pt x="3976278" y="2303055"/>
                </a:lnTo>
                <a:lnTo>
                  <a:pt x="3976872" y="2314495"/>
                </a:lnTo>
                <a:cubicBezTo>
                  <a:pt x="3976872" y="2320176"/>
                  <a:pt x="3976813" y="2325843"/>
                  <a:pt x="3975501" y="2331471"/>
                </a:cubicBezTo>
                <a:cubicBezTo>
                  <a:pt x="3975543" y="2362806"/>
                  <a:pt x="3973093" y="2393697"/>
                  <a:pt x="3968034" y="2423947"/>
                </a:cubicBezTo>
                <a:lnTo>
                  <a:pt x="3967496" y="2430623"/>
                </a:lnTo>
                <a:cubicBezTo>
                  <a:pt x="3967326" y="2430628"/>
                  <a:pt x="3967158" y="2430633"/>
                  <a:pt x="3966990" y="2430686"/>
                </a:cubicBezTo>
                <a:cubicBezTo>
                  <a:pt x="3916715" y="2783551"/>
                  <a:pt x="3635676" y="3064328"/>
                  <a:pt x="3276825" y="3123727"/>
                </a:cubicBezTo>
                <a:lnTo>
                  <a:pt x="3276708" y="3124875"/>
                </a:lnTo>
                <a:cubicBezTo>
                  <a:pt x="3271398" y="3125886"/>
                  <a:pt x="3266069" y="3126834"/>
                  <a:pt x="3260492" y="3126415"/>
                </a:cubicBezTo>
                <a:cubicBezTo>
                  <a:pt x="3229320" y="3131969"/>
                  <a:pt x="3197440" y="3134950"/>
                  <a:pt x="3165065" y="3135477"/>
                </a:cubicBezTo>
                <a:lnTo>
                  <a:pt x="3147947" y="3137103"/>
                </a:lnTo>
                <a:lnTo>
                  <a:pt x="3147921" y="3136608"/>
                </a:lnTo>
                <a:lnTo>
                  <a:pt x="3147422" y="3136641"/>
                </a:lnTo>
                <a:cubicBezTo>
                  <a:pt x="3146856" y="3132839"/>
                  <a:pt x="3146829" y="3129023"/>
                  <a:pt x="3146829" y="3125201"/>
                </a:cubicBezTo>
                <a:cubicBezTo>
                  <a:pt x="3146829" y="3119519"/>
                  <a:pt x="3146887" y="3113850"/>
                  <a:pt x="3148199" y="3108220"/>
                </a:cubicBezTo>
                <a:cubicBezTo>
                  <a:pt x="3148157" y="3076892"/>
                  <a:pt x="3150607" y="3046007"/>
                  <a:pt x="3155663" y="3015763"/>
                </a:cubicBezTo>
                <a:lnTo>
                  <a:pt x="3156204" y="3009073"/>
                </a:lnTo>
                <a:cubicBezTo>
                  <a:pt x="3156372" y="3009068"/>
                  <a:pt x="3156542" y="3009063"/>
                  <a:pt x="3156709" y="3009010"/>
                </a:cubicBezTo>
                <a:cubicBezTo>
                  <a:pt x="3206986" y="2656144"/>
                  <a:pt x="3488025" y="2375367"/>
                  <a:pt x="3846875" y="2315969"/>
                </a:cubicBezTo>
                <a:lnTo>
                  <a:pt x="3846992" y="2314821"/>
                </a:lnTo>
                <a:cubicBezTo>
                  <a:pt x="3852301" y="2313811"/>
                  <a:pt x="3857629" y="2312863"/>
                  <a:pt x="3863205" y="2313282"/>
                </a:cubicBezTo>
                <a:cubicBezTo>
                  <a:pt x="3894388" y="2307725"/>
                  <a:pt x="3926281" y="2304744"/>
                  <a:pt x="3958666" y="2304217"/>
                </a:cubicBezTo>
                <a:close/>
                <a:moveTo>
                  <a:pt x="2306354" y="2302594"/>
                </a:moveTo>
                <a:lnTo>
                  <a:pt x="2323441" y="2304217"/>
                </a:lnTo>
                <a:cubicBezTo>
                  <a:pt x="2355827" y="2304744"/>
                  <a:pt x="2387719" y="2307725"/>
                  <a:pt x="2418903" y="2313282"/>
                </a:cubicBezTo>
                <a:cubicBezTo>
                  <a:pt x="2424479" y="2312863"/>
                  <a:pt x="2429807" y="2313811"/>
                  <a:pt x="2435115" y="2314821"/>
                </a:cubicBezTo>
                <a:lnTo>
                  <a:pt x="2435233" y="2315969"/>
                </a:lnTo>
                <a:cubicBezTo>
                  <a:pt x="2794083" y="2375367"/>
                  <a:pt x="3075122" y="2656144"/>
                  <a:pt x="3125398" y="3009010"/>
                </a:cubicBezTo>
                <a:cubicBezTo>
                  <a:pt x="3125566" y="3009063"/>
                  <a:pt x="3125735" y="3009068"/>
                  <a:pt x="3125904" y="3009073"/>
                </a:cubicBezTo>
                <a:lnTo>
                  <a:pt x="3126444" y="3015763"/>
                </a:lnTo>
                <a:cubicBezTo>
                  <a:pt x="3131501" y="3046007"/>
                  <a:pt x="3133950" y="3076892"/>
                  <a:pt x="3133908" y="3108220"/>
                </a:cubicBezTo>
                <a:cubicBezTo>
                  <a:pt x="3135220" y="3113850"/>
                  <a:pt x="3135279" y="3119519"/>
                  <a:pt x="3135279" y="3125201"/>
                </a:cubicBezTo>
                <a:cubicBezTo>
                  <a:pt x="3135279" y="3129023"/>
                  <a:pt x="3135252" y="3132839"/>
                  <a:pt x="3134686" y="3136641"/>
                </a:cubicBezTo>
                <a:lnTo>
                  <a:pt x="3134187" y="3136608"/>
                </a:lnTo>
                <a:lnTo>
                  <a:pt x="3134161" y="3137103"/>
                </a:lnTo>
                <a:lnTo>
                  <a:pt x="3117042" y="3135477"/>
                </a:lnTo>
                <a:cubicBezTo>
                  <a:pt x="3084668" y="3134950"/>
                  <a:pt x="3052788" y="3131969"/>
                  <a:pt x="3021616" y="3126415"/>
                </a:cubicBezTo>
                <a:cubicBezTo>
                  <a:pt x="3016039" y="3126834"/>
                  <a:pt x="3010710" y="3125886"/>
                  <a:pt x="3005399" y="3124875"/>
                </a:cubicBezTo>
                <a:lnTo>
                  <a:pt x="3005283" y="3123727"/>
                </a:lnTo>
                <a:cubicBezTo>
                  <a:pt x="2646432" y="3064328"/>
                  <a:pt x="2365393" y="2783551"/>
                  <a:pt x="2315117" y="2430686"/>
                </a:cubicBezTo>
                <a:cubicBezTo>
                  <a:pt x="2314950" y="2430633"/>
                  <a:pt x="2314781" y="2430628"/>
                  <a:pt x="2314612" y="2430623"/>
                </a:cubicBezTo>
                <a:lnTo>
                  <a:pt x="2314074" y="2423947"/>
                </a:lnTo>
                <a:cubicBezTo>
                  <a:pt x="2309015" y="2393697"/>
                  <a:pt x="2306564" y="2362806"/>
                  <a:pt x="2306606" y="2331471"/>
                </a:cubicBezTo>
                <a:cubicBezTo>
                  <a:pt x="2305294" y="2325843"/>
                  <a:pt x="2305236" y="2320176"/>
                  <a:pt x="2305236" y="2314495"/>
                </a:cubicBezTo>
                <a:lnTo>
                  <a:pt x="2305830" y="2303055"/>
                </a:lnTo>
                <a:lnTo>
                  <a:pt x="2306328" y="2303088"/>
                </a:lnTo>
                <a:close/>
                <a:moveTo>
                  <a:pt x="2283603" y="2302594"/>
                </a:moveTo>
                <a:lnTo>
                  <a:pt x="2283629" y="2303088"/>
                </a:lnTo>
                <a:lnTo>
                  <a:pt x="2284127" y="2303055"/>
                </a:lnTo>
                <a:lnTo>
                  <a:pt x="2284721" y="2314495"/>
                </a:lnTo>
                <a:cubicBezTo>
                  <a:pt x="2284721" y="2320176"/>
                  <a:pt x="2284662" y="2325843"/>
                  <a:pt x="2283350" y="2331471"/>
                </a:cubicBezTo>
                <a:cubicBezTo>
                  <a:pt x="2283392" y="2362806"/>
                  <a:pt x="2280942" y="2393697"/>
                  <a:pt x="2275883" y="2423947"/>
                </a:cubicBezTo>
                <a:lnTo>
                  <a:pt x="2275345" y="2430623"/>
                </a:lnTo>
                <a:cubicBezTo>
                  <a:pt x="2275175" y="2430628"/>
                  <a:pt x="2275007" y="2430633"/>
                  <a:pt x="2274839" y="2430686"/>
                </a:cubicBezTo>
                <a:cubicBezTo>
                  <a:pt x="2224564" y="2783551"/>
                  <a:pt x="1943525" y="3064328"/>
                  <a:pt x="1584673" y="3123727"/>
                </a:cubicBezTo>
                <a:lnTo>
                  <a:pt x="1584557" y="3124875"/>
                </a:lnTo>
                <a:cubicBezTo>
                  <a:pt x="1579247" y="3125886"/>
                  <a:pt x="1573918" y="3126834"/>
                  <a:pt x="1568341" y="3126415"/>
                </a:cubicBezTo>
                <a:cubicBezTo>
                  <a:pt x="1537169" y="3131969"/>
                  <a:pt x="1505289" y="3134950"/>
                  <a:pt x="1472914" y="3135477"/>
                </a:cubicBezTo>
                <a:lnTo>
                  <a:pt x="1455796" y="3137103"/>
                </a:lnTo>
                <a:lnTo>
                  <a:pt x="1455770" y="3136608"/>
                </a:lnTo>
                <a:lnTo>
                  <a:pt x="1455271" y="3136641"/>
                </a:lnTo>
                <a:cubicBezTo>
                  <a:pt x="1454705" y="3132839"/>
                  <a:pt x="1454678" y="3129023"/>
                  <a:pt x="1454678" y="3125201"/>
                </a:cubicBezTo>
                <a:cubicBezTo>
                  <a:pt x="1454678" y="3119519"/>
                  <a:pt x="1454736" y="3113850"/>
                  <a:pt x="1456048" y="3108220"/>
                </a:cubicBezTo>
                <a:cubicBezTo>
                  <a:pt x="1456006" y="3076892"/>
                  <a:pt x="1458456" y="3046007"/>
                  <a:pt x="1463513" y="3015763"/>
                </a:cubicBezTo>
                <a:lnTo>
                  <a:pt x="1464053" y="3009073"/>
                </a:lnTo>
                <a:cubicBezTo>
                  <a:pt x="1464221" y="3009068"/>
                  <a:pt x="1464391" y="3009063"/>
                  <a:pt x="1464558" y="3009010"/>
                </a:cubicBezTo>
                <a:cubicBezTo>
                  <a:pt x="1514835" y="2656144"/>
                  <a:pt x="1795874" y="2375367"/>
                  <a:pt x="2154724" y="2315969"/>
                </a:cubicBezTo>
                <a:lnTo>
                  <a:pt x="2154841" y="2314821"/>
                </a:lnTo>
                <a:cubicBezTo>
                  <a:pt x="2160150" y="2313811"/>
                  <a:pt x="2165478" y="2312863"/>
                  <a:pt x="2171054" y="2313282"/>
                </a:cubicBezTo>
                <a:cubicBezTo>
                  <a:pt x="2202237" y="2307725"/>
                  <a:pt x="2234130" y="2304744"/>
                  <a:pt x="2266515" y="2304217"/>
                </a:cubicBezTo>
                <a:close/>
                <a:moveTo>
                  <a:pt x="614203" y="2302594"/>
                </a:moveTo>
                <a:lnTo>
                  <a:pt x="631290" y="2304217"/>
                </a:lnTo>
                <a:cubicBezTo>
                  <a:pt x="663676" y="2304744"/>
                  <a:pt x="695568" y="2307725"/>
                  <a:pt x="726752" y="2313282"/>
                </a:cubicBezTo>
                <a:cubicBezTo>
                  <a:pt x="732328" y="2312863"/>
                  <a:pt x="737656" y="2313811"/>
                  <a:pt x="742964" y="2314821"/>
                </a:cubicBezTo>
                <a:lnTo>
                  <a:pt x="743081" y="2315969"/>
                </a:lnTo>
                <a:cubicBezTo>
                  <a:pt x="1101932" y="2375367"/>
                  <a:pt x="1382971" y="2656144"/>
                  <a:pt x="1433247" y="3009010"/>
                </a:cubicBezTo>
                <a:cubicBezTo>
                  <a:pt x="1433415" y="3009063"/>
                  <a:pt x="1433584" y="3009068"/>
                  <a:pt x="1433753" y="3009073"/>
                </a:cubicBezTo>
                <a:lnTo>
                  <a:pt x="1434293" y="3015763"/>
                </a:lnTo>
                <a:cubicBezTo>
                  <a:pt x="1439350" y="3046007"/>
                  <a:pt x="1441799" y="3076892"/>
                  <a:pt x="1441757" y="3108220"/>
                </a:cubicBezTo>
                <a:cubicBezTo>
                  <a:pt x="1443069" y="3113850"/>
                  <a:pt x="1443128" y="3119519"/>
                  <a:pt x="1443128" y="3125201"/>
                </a:cubicBezTo>
                <a:cubicBezTo>
                  <a:pt x="1443128" y="3129023"/>
                  <a:pt x="1443101" y="3132839"/>
                  <a:pt x="1442535" y="3136641"/>
                </a:cubicBezTo>
                <a:lnTo>
                  <a:pt x="1442036" y="3136608"/>
                </a:lnTo>
                <a:lnTo>
                  <a:pt x="1442010" y="3137103"/>
                </a:lnTo>
                <a:lnTo>
                  <a:pt x="1424891" y="3135477"/>
                </a:lnTo>
                <a:cubicBezTo>
                  <a:pt x="1392517" y="3134950"/>
                  <a:pt x="1360637" y="3131969"/>
                  <a:pt x="1329465" y="3126415"/>
                </a:cubicBezTo>
                <a:cubicBezTo>
                  <a:pt x="1323888" y="3126834"/>
                  <a:pt x="1318559" y="3125886"/>
                  <a:pt x="1313248" y="3124875"/>
                </a:cubicBezTo>
                <a:lnTo>
                  <a:pt x="1313132" y="3123727"/>
                </a:lnTo>
                <a:cubicBezTo>
                  <a:pt x="954281" y="3064328"/>
                  <a:pt x="673242" y="2783551"/>
                  <a:pt x="622966" y="2430686"/>
                </a:cubicBezTo>
                <a:cubicBezTo>
                  <a:pt x="622799" y="2430633"/>
                  <a:pt x="622630" y="2430628"/>
                  <a:pt x="622461" y="2430623"/>
                </a:cubicBezTo>
                <a:lnTo>
                  <a:pt x="621923" y="2423947"/>
                </a:lnTo>
                <a:cubicBezTo>
                  <a:pt x="616864" y="2393697"/>
                  <a:pt x="614413" y="2362806"/>
                  <a:pt x="614455" y="2331471"/>
                </a:cubicBezTo>
                <a:cubicBezTo>
                  <a:pt x="613143" y="2325843"/>
                  <a:pt x="613085" y="2320176"/>
                  <a:pt x="613085" y="2314495"/>
                </a:cubicBezTo>
                <a:lnTo>
                  <a:pt x="613679" y="2303055"/>
                </a:lnTo>
                <a:lnTo>
                  <a:pt x="614177" y="2303088"/>
                </a:lnTo>
                <a:close/>
                <a:moveTo>
                  <a:pt x="591452" y="2302594"/>
                </a:moveTo>
                <a:lnTo>
                  <a:pt x="591478" y="2303088"/>
                </a:lnTo>
                <a:lnTo>
                  <a:pt x="591976" y="2303055"/>
                </a:lnTo>
                <a:lnTo>
                  <a:pt x="592570" y="2314495"/>
                </a:lnTo>
                <a:cubicBezTo>
                  <a:pt x="592570" y="2320176"/>
                  <a:pt x="592511" y="2325843"/>
                  <a:pt x="591199" y="2331471"/>
                </a:cubicBezTo>
                <a:cubicBezTo>
                  <a:pt x="591242" y="2362806"/>
                  <a:pt x="588791" y="2393697"/>
                  <a:pt x="583732" y="2423947"/>
                </a:cubicBezTo>
                <a:lnTo>
                  <a:pt x="583194" y="2430623"/>
                </a:lnTo>
                <a:cubicBezTo>
                  <a:pt x="583024" y="2430628"/>
                  <a:pt x="582856" y="2430633"/>
                  <a:pt x="582689" y="2430686"/>
                </a:cubicBezTo>
                <a:cubicBezTo>
                  <a:pt x="537576" y="2747315"/>
                  <a:pt x="306662" y="3005901"/>
                  <a:pt x="0" y="3097101"/>
                </a:cubicBezTo>
                <a:lnTo>
                  <a:pt x="0" y="2964763"/>
                </a:lnTo>
                <a:cubicBezTo>
                  <a:pt x="229298" y="2881926"/>
                  <a:pt x="402181" y="2686530"/>
                  <a:pt x="449203" y="2447425"/>
                </a:cubicBezTo>
                <a:cubicBezTo>
                  <a:pt x="258971" y="2488309"/>
                  <a:pt x="97576" y="2603574"/>
                  <a:pt x="0" y="2761314"/>
                </a:cubicBezTo>
                <a:lnTo>
                  <a:pt x="0" y="2554520"/>
                </a:lnTo>
                <a:cubicBezTo>
                  <a:pt x="121484" y="2431613"/>
                  <a:pt x="282199" y="2345825"/>
                  <a:pt x="462573" y="2315969"/>
                </a:cubicBezTo>
                <a:lnTo>
                  <a:pt x="462690" y="2314821"/>
                </a:lnTo>
                <a:cubicBezTo>
                  <a:pt x="467999" y="2313811"/>
                  <a:pt x="473327" y="2312863"/>
                  <a:pt x="478903" y="2313282"/>
                </a:cubicBezTo>
                <a:cubicBezTo>
                  <a:pt x="510086" y="2307725"/>
                  <a:pt x="541979" y="2304744"/>
                  <a:pt x="574365" y="2304217"/>
                </a:cubicBezTo>
                <a:close/>
                <a:moveTo>
                  <a:pt x="11452667" y="1608087"/>
                </a:moveTo>
                <a:cubicBezTo>
                  <a:pt x="11177477" y="1666766"/>
                  <a:pt x="10962633" y="1879876"/>
                  <a:pt x="10909358" y="2148655"/>
                </a:cubicBezTo>
                <a:cubicBezTo>
                  <a:pt x="11184548" y="2089976"/>
                  <a:pt x="11399391" y="1876866"/>
                  <a:pt x="11452667" y="1608087"/>
                </a:cubicBezTo>
                <a:close/>
                <a:moveTo>
                  <a:pt x="10058800" y="1608087"/>
                </a:moveTo>
                <a:cubicBezTo>
                  <a:pt x="10112076" y="1876866"/>
                  <a:pt x="10326919" y="2089976"/>
                  <a:pt x="10602109" y="2148655"/>
                </a:cubicBezTo>
                <a:cubicBezTo>
                  <a:pt x="10548834" y="1879876"/>
                  <a:pt x="10333990" y="1666766"/>
                  <a:pt x="10058800" y="1608087"/>
                </a:cubicBezTo>
                <a:close/>
                <a:moveTo>
                  <a:pt x="9760514" y="1608087"/>
                </a:moveTo>
                <a:cubicBezTo>
                  <a:pt x="9485324" y="1666766"/>
                  <a:pt x="9270480" y="1879876"/>
                  <a:pt x="9217205" y="2148655"/>
                </a:cubicBezTo>
                <a:cubicBezTo>
                  <a:pt x="9492395" y="2089976"/>
                  <a:pt x="9707238" y="1876866"/>
                  <a:pt x="9760514" y="1608087"/>
                </a:cubicBezTo>
                <a:close/>
                <a:moveTo>
                  <a:pt x="8366649" y="1608087"/>
                </a:moveTo>
                <a:cubicBezTo>
                  <a:pt x="8419925" y="1876866"/>
                  <a:pt x="8634768" y="2089976"/>
                  <a:pt x="8909958" y="2148655"/>
                </a:cubicBezTo>
                <a:cubicBezTo>
                  <a:pt x="8856683" y="1879876"/>
                  <a:pt x="8641839" y="1666766"/>
                  <a:pt x="8366649" y="1608087"/>
                </a:cubicBezTo>
                <a:close/>
                <a:moveTo>
                  <a:pt x="8068363" y="1608087"/>
                </a:moveTo>
                <a:cubicBezTo>
                  <a:pt x="7793173" y="1666766"/>
                  <a:pt x="7578329" y="1879876"/>
                  <a:pt x="7525054" y="2148655"/>
                </a:cubicBezTo>
                <a:cubicBezTo>
                  <a:pt x="7800244" y="2089976"/>
                  <a:pt x="8015087" y="1876866"/>
                  <a:pt x="8068363" y="1608087"/>
                </a:cubicBezTo>
                <a:close/>
                <a:moveTo>
                  <a:pt x="6674498" y="1608087"/>
                </a:moveTo>
                <a:cubicBezTo>
                  <a:pt x="6727774" y="1876866"/>
                  <a:pt x="6942617" y="2089976"/>
                  <a:pt x="7217807" y="2148655"/>
                </a:cubicBezTo>
                <a:cubicBezTo>
                  <a:pt x="7164532" y="1879876"/>
                  <a:pt x="6949688" y="1666766"/>
                  <a:pt x="6674498" y="1608087"/>
                </a:cubicBezTo>
                <a:close/>
                <a:moveTo>
                  <a:pt x="6376212" y="1608087"/>
                </a:moveTo>
                <a:cubicBezTo>
                  <a:pt x="6101022" y="1666766"/>
                  <a:pt x="5886178" y="1879876"/>
                  <a:pt x="5832903" y="2148655"/>
                </a:cubicBezTo>
                <a:cubicBezTo>
                  <a:pt x="6108093" y="2089976"/>
                  <a:pt x="6322936" y="1876866"/>
                  <a:pt x="6376212" y="1608087"/>
                </a:cubicBezTo>
                <a:close/>
                <a:moveTo>
                  <a:pt x="4982347" y="1608087"/>
                </a:moveTo>
                <a:cubicBezTo>
                  <a:pt x="5035623" y="1876866"/>
                  <a:pt x="5250466" y="2089976"/>
                  <a:pt x="5525656" y="2148655"/>
                </a:cubicBezTo>
                <a:cubicBezTo>
                  <a:pt x="5472381" y="1879876"/>
                  <a:pt x="5257537" y="1666766"/>
                  <a:pt x="4982347" y="1608087"/>
                </a:cubicBezTo>
                <a:close/>
                <a:moveTo>
                  <a:pt x="4684061" y="1608087"/>
                </a:moveTo>
                <a:cubicBezTo>
                  <a:pt x="4408871" y="1666766"/>
                  <a:pt x="4194027" y="1879876"/>
                  <a:pt x="4140752" y="2148655"/>
                </a:cubicBezTo>
                <a:cubicBezTo>
                  <a:pt x="4415942" y="2089976"/>
                  <a:pt x="4630785" y="1876866"/>
                  <a:pt x="4684061" y="1608087"/>
                </a:cubicBezTo>
                <a:close/>
                <a:moveTo>
                  <a:pt x="3290196" y="1608087"/>
                </a:moveTo>
                <a:cubicBezTo>
                  <a:pt x="3343472" y="1876866"/>
                  <a:pt x="3558315" y="2089976"/>
                  <a:pt x="3833505" y="2148655"/>
                </a:cubicBezTo>
                <a:cubicBezTo>
                  <a:pt x="3780230" y="1879876"/>
                  <a:pt x="3565386" y="1666766"/>
                  <a:pt x="3290196" y="1608087"/>
                </a:cubicBezTo>
                <a:close/>
                <a:moveTo>
                  <a:pt x="2991910" y="1608087"/>
                </a:moveTo>
                <a:cubicBezTo>
                  <a:pt x="2716720" y="1666766"/>
                  <a:pt x="2501876" y="1879876"/>
                  <a:pt x="2448601" y="2148655"/>
                </a:cubicBezTo>
                <a:cubicBezTo>
                  <a:pt x="2723791" y="2089976"/>
                  <a:pt x="2938634" y="1876866"/>
                  <a:pt x="2991910" y="1608087"/>
                </a:cubicBezTo>
                <a:close/>
                <a:moveTo>
                  <a:pt x="1598045" y="1608087"/>
                </a:moveTo>
                <a:cubicBezTo>
                  <a:pt x="1651321" y="1876866"/>
                  <a:pt x="1866164" y="2089976"/>
                  <a:pt x="2141354" y="2148655"/>
                </a:cubicBezTo>
                <a:cubicBezTo>
                  <a:pt x="2088079" y="1879876"/>
                  <a:pt x="1873235" y="1666766"/>
                  <a:pt x="1598045" y="1608087"/>
                </a:cubicBezTo>
                <a:close/>
                <a:moveTo>
                  <a:pt x="1299759" y="1608087"/>
                </a:moveTo>
                <a:cubicBezTo>
                  <a:pt x="1024569" y="1666766"/>
                  <a:pt x="809725" y="1879876"/>
                  <a:pt x="756450" y="2148655"/>
                </a:cubicBezTo>
                <a:cubicBezTo>
                  <a:pt x="1031640" y="2089976"/>
                  <a:pt x="1246483" y="1876866"/>
                  <a:pt x="1299759" y="1608087"/>
                </a:cubicBezTo>
                <a:close/>
                <a:moveTo>
                  <a:pt x="0" y="1504081"/>
                </a:moveTo>
                <a:cubicBezTo>
                  <a:pt x="306658" y="1594561"/>
                  <a:pt x="537576" y="1851117"/>
                  <a:pt x="582690" y="2165262"/>
                </a:cubicBezTo>
                <a:cubicBezTo>
                  <a:pt x="582857" y="2165315"/>
                  <a:pt x="583026" y="2165320"/>
                  <a:pt x="583195" y="2165325"/>
                </a:cubicBezTo>
                <a:lnTo>
                  <a:pt x="583735" y="2171962"/>
                </a:lnTo>
                <a:cubicBezTo>
                  <a:pt x="588792" y="2201969"/>
                  <a:pt x="591242" y="2232611"/>
                  <a:pt x="591199" y="2263693"/>
                </a:cubicBezTo>
                <a:cubicBezTo>
                  <a:pt x="592511" y="2269279"/>
                  <a:pt x="592570" y="2274903"/>
                  <a:pt x="592570" y="2280541"/>
                </a:cubicBezTo>
                <a:cubicBezTo>
                  <a:pt x="592570" y="2284333"/>
                  <a:pt x="592543" y="2288119"/>
                  <a:pt x="591977" y="2291891"/>
                </a:cubicBezTo>
                <a:lnTo>
                  <a:pt x="591478" y="2291858"/>
                </a:lnTo>
                <a:lnTo>
                  <a:pt x="591452" y="2292349"/>
                </a:lnTo>
                <a:lnTo>
                  <a:pt x="574334" y="2290736"/>
                </a:lnTo>
                <a:cubicBezTo>
                  <a:pt x="541959" y="2290213"/>
                  <a:pt x="510079" y="2287255"/>
                  <a:pt x="478907" y="2281745"/>
                </a:cubicBezTo>
                <a:cubicBezTo>
                  <a:pt x="473330" y="2282161"/>
                  <a:pt x="468001" y="2281220"/>
                  <a:pt x="462690" y="2280217"/>
                </a:cubicBezTo>
                <a:lnTo>
                  <a:pt x="462574" y="2279078"/>
                </a:lnTo>
                <a:cubicBezTo>
                  <a:pt x="282200" y="2249456"/>
                  <a:pt x="121485" y="2164343"/>
                  <a:pt x="0" y="2042401"/>
                </a:cubicBezTo>
                <a:lnTo>
                  <a:pt x="0" y="1837231"/>
                </a:lnTo>
                <a:cubicBezTo>
                  <a:pt x="97584" y="1993737"/>
                  <a:pt x="258975" y="2108093"/>
                  <a:pt x="449203" y="2148655"/>
                </a:cubicBezTo>
                <a:cubicBezTo>
                  <a:pt x="402182" y="1911427"/>
                  <a:pt x="229297" y="1717565"/>
                  <a:pt x="0" y="1635380"/>
                </a:cubicBezTo>
                <a:close/>
                <a:moveTo>
                  <a:pt x="11608704" y="1464394"/>
                </a:moveTo>
                <a:lnTo>
                  <a:pt x="11625791" y="1466004"/>
                </a:lnTo>
                <a:cubicBezTo>
                  <a:pt x="11658177" y="1466527"/>
                  <a:pt x="11690070" y="1469485"/>
                  <a:pt x="11721253" y="1474998"/>
                </a:cubicBezTo>
                <a:cubicBezTo>
                  <a:pt x="11726829" y="1474582"/>
                  <a:pt x="11732157" y="1475523"/>
                  <a:pt x="11737466" y="1476525"/>
                </a:cubicBezTo>
                <a:lnTo>
                  <a:pt x="11737583" y="1477664"/>
                </a:lnTo>
                <a:cubicBezTo>
                  <a:pt x="11914088" y="1506650"/>
                  <a:pt x="12071767" y="1588774"/>
                  <a:pt x="12192000" y="1706842"/>
                </a:cubicBezTo>
                <a:lnTo>
                  <a:pt x="12192000" y="1906833"/>
                </a:lnTo>
                <a:cubicBezTo>
                  <a:pt x="12093732" y="1756811"/>
                  <a:pt x="11935983" y="1647542"/>
                  <a:pt x="11750953" y="1608088"/>
                </a:cubicBezTo>
                <a:cubicBezTo>
                  <a:pt x="11797422" y="1842524"/>
                  <a:pt x="11966808" y="2034608"/>
                  <a:pt x="12192000" y="2118654"/>
                </a:cubicBezTo>
                <a:lnTo>
                  <a:pt x="12192000" y="2250657"/>
                </a:lnTo>
                <a:cubicBezTo>
                  <a:pt x="11889465" y="2157681"/>
                  <a:pt x="11662185" y="1902872"/>
                  <a:pt x="11617468" y="1591480"/>
                </a:cubicBezTo>
                <a:cubicBezTo>
                  <a:pt x="11617300" y="1591427"/>
                  <a:pt x="11617132" y="1591423"/>
                  <a:pt x="11616962" y="1591418"/>
                </a:cubicBezTo>
                <a:lnTo>
                  <a:pt x="11616424" y="1584794"/>
                </a:lnTo>
                <a:cubicBezTo>
                  <a:pt x="11611365" y="1554782"/>
                  <a:pt x="11608914" y="1524133"/>
                  <a:pt x="11608957" y="1493044"/>
                </a:cubicBezTo>
                <a:cubicBezTo>
                  <a:pt x="11607645" y="1487460"/>
                  <a:pt x="11607586" y="1481838"/>
                  <a:pt x="11607586" y="1476202"/>
                </a:cubicBezTo>
                <a:lnTo>
                  <a:pt x="11608180" y="1464851"/>
                </a:lnTo>
                <a:lnTo>
                  <a:pt x="11608678" y="1464884"/>
                </a:lnTo>
                <a:close/>
                <a:moveTo>
                  <a:pt x="11594916" y="1464394"/>
                </a:moveTo>
                <a:lnTo>
                  <a:pt x="11594942" y="1464884"/>
                </a:lnTo>
                <a:lnTo>
                  <a:pt x="11595440" y="1464852"/>
                </a:lnTo>
                <a:lnTo>
                  <a:pt x="11596034" y="1476202"/>
                </a:lnTo>
                <a:cubicBezTo>
                  <a:pt x="11596034" y="1481838"/>
                  <a:pt x="11595975" y="1487460"/>
                  <a:pt x="11594663" y="1493044"/>
                </a:cubicBezTo>
                <a:cubicBezTo>
                  <a:pt x="11594706" y="1524133"/>
                  <a:pt x="11592255" y="1554782"/>
                  <a:pt x="11587196" y="1584794"/>
                </a:cubicBezTo>
                <a:lnTo>
                  <a:pt x="11586658" y="1591418"/>
                </a:lnTo>
                <a:cubicBezTo>
                  <a:pt x="11586488" y="1591423"/>
                  <a:pt x="11586320" y="1591427"/>
                  <a:pt x="11586152" y="1591480"/>
                </a:cubicBezTo>
                <a:cubicBezTo>
                  <a:pt x="11535877" y="1941574"/>
                  <a:pt x="11254838" y="2220146"/>
                  <a:pt x="10895987" y="2279078"/>
                </a:cubicBezTo>
                <a:lnTo>
                  <a:pt x="10895871" y="2280217"/>
                </a:lnTo>
                <a:cubicBezTo>
                  <a:pt x="10890560" y="2281220"/>
                  <a:pt x="10885231" y="2282161"/>
                  <a:pt x="10879654" y="2281745"/>
                </a:cubicBezTo>
                <a:cubicBezTo>
                  <a:pt x="10848482" y="2287255"/>
                  <a:pt x="10816602" y="2290213"/>
                  <a:pt x="10784227" y="2290736"/>
                </a:cubicBezTo>
                <a:lnTo>
                  <a:pt x="10767109" y="2292349"/>
                </a:lnTo>
                <a:lnTo>
                  <a:pt x="10767083" y="2291858"/>
                </a:lnTo>
                <a:lnTo>
                  <a:pt x="10766584" y="2291891"/>
                </a:lnTo>
                <a:cubicBezTo>
                  <a:pt x="10766018" y="2288119"/>
                  <a:pt x="10765991" y="2284333"/>
                  <a:pt x="10765991" y="2280541"/>
                </a:cubicBezTo>
                <a:cubicBezTo>
                  <a:pt x="10765991" y="2274903"/>
                  <a:pt x="10766050" y="2269279"/>
                  <a:pt x="10767362" y="2263693"/>
                </a:cubicBezTo>
                <a:cubicBezTo>
                  <a:pt x="10767319" y="2232611"/>
                  <a:pt x="10769769" y="2201969"/>
                  <a:pt x="10774826" y="2171962"/>
                </a:cubicBezTo>
                <a:lnTo>
                  <a:pt x="10775366" y="2165325"/>
                </a:lnTo>
                <a:cubicBezTo>
                  <a:pt x="10775535" y="2165320"/>
                  <a:pt x="10775704" y="2165315"/>
                  <a:pt x="10775872" y="2165262"/>
                </a:cubicBezTo>
                <a:cubicBezTo>
                  <a:pt x="10826148" y="1815167"/>
                  <a:pt x="11107187" y="1536596"/>
                  <a:pt x="11466037" y="1477664"/>
                </a:cubicBezTo>
                <a:lnTo>
                  <a:pt x="11466154" y="1476525"/>
                </a:lnTo>
                <a:cubicBezTo>
                  <a:pt x="11471463" y="1475523"/>
                  <a:pt x="11476791" y="1474582"/>
                  <a:pt x="11482367" y="1474998"/>
                </a:cubicBezTo>
                <a:cubicBezTo>
                  <a:pt x="11513550" y="1469485"/>
                  <a:pt x="11545443" y="1466527"/>
                  <a:pt x="11577829" y="1466004"/>
                </a:cubicBezTo>
                <a:close/>
                <a:moveTo>
                  <a:pt x="9916551" y="1464394"/>
                </a:moveTo>
                <a:lnTo>
                  <a:pt x="9933638" y="1466004"/>
                </a:lnTo>
                <a:cubicBezTo>
                  <a:pt x="9966024" y="1466527"/>
                  <a:pt x="9997917" y="1469485"/>
                  <a:pt x="10029100" y="1474998"/>
                </a:cubicBezTo>
                <a:cubicBezTo>
                  <a:pt x="10034676" y="1474582"/>
                  <a:pt x="10040004" y="1475523"/>
                  <a:pt x="10045313" y="1476525"/>
                </a:cubicBezTo>
                <a:lnTo>
                  <a:pt x="10045430" y="1477664"/>
                </a:lnTo>
                <a:cubicBezTo>
                  <a:pt x="10404280" y="1536596"/>
                  <a:pt x="10685319" y="1815167"/>
                  <a:pt x="10735596" y="2165262"/>
                </a:cubicBezTo>
                <a:cubicBezTo>
                  <a:pt x="10735763" y="2165315"/>
                  <a:pt x="10735932" y="2165320"/>
                  <a:pt x="10736101" y="2165325"/>
                </a:cubicBezTo>
                <a:lnTo>
                  <a:pt x="10736641" y="2171962"/>
                </a:lnTo>
                <a:cubicBezTo>
                  <a:pt x="10741698" y="2201969"/>
                  <a:pt x="10744148" y="2232611"/>
                  <a:pt x="10744105" y="2263693"/>
                </a:cubicBezTo>
                <a:cubicBezTo>
                  <a:pt x="10745417" y="2269279"/>
                  <a:pt x="10745476" y="2274903"/>
                  <a:pt x="10745476" y="2280541"/>
                </a:cubicBezTo>
                <a:cubicBezTo>
                  <a:pt x="10745476" y="2284333"/>
                  <a:pt x="10745449" y="2288119"/>
                  <a:pt x="10744883" y="2291891"/>
                </a:cubicBezTo>
                <a:lnTo>
                  <a:pt x="10744384" y="2291858"/>
                </a:lnTo>
                <a:lnTo>
                  <a:pt x="10744358" y="2292349"/>
                </a:lnTo>
                <a:lnTo>
                  <a:pt x="10727240" y="2290736"/>
                </a:lnTo>
                <a:cubicBezTo>
                  <a:pt x="10694865" y="2290213"/>
                  <a:pt x="10662985" y="2287255"/>
                  <a:pt x="10631813" y="2281745"/>
                </a:cubicBezTo>
                <a:cubicBezTo>
                  <a:pt x="10626236" y="2282161"/>
                  <a:pt x="10620907" y="2281220"/>
                  <a:pt x="10615596" y="2280217"/>
                </a:cubicBezTo>
                <a:lnTo>
                  <a:pt x="10615480" y="2279078"/>
                </a:lnTo>
                <a:cubicBezTo>
                  <a:pt x="10256629" y="2220146"/>
                  <a:pt x="9975590" y="1941574"/>
                  <a:pt x="9925315" y="1591480"/>
                </a:cubicBezTo>
                <a:cubicBezTo>
                  <a:pt x="9925147" y="1591427"/>
                  <a:pt x="9924979" y="1591423"/>
                  <a:pt x="9924809" y="1591418"/>
                </a:cubicBezTo>
                <a:lnTo>
                  <a:pt x="9924271" y="1584794"/>
                </a:lnTo>
                <a:cubicBezTo>
                  <a:pt x="9919212" y="1554782"/>
                  <a:pt x="9916761" y="1524133"/>
                  <a:pt x="9916804" y="1493044"/>
                </a:cubicBezTo>
                <a:cubicBezTo>
                  <a:pt x="9915492" y="1487460"/>
                  <a:pt x="9915433" y="1481838"/>
                  <a:pt x="9915433" y="1476202"/>
                </a:cubicBezTo>
                <a:lnTo>
                  <a:pt x="9916027" y="1464852"/>
                </a:lnTo>
                <a:lnTo>
                  <a:pt x="9916525" y="1464884"/>
                </a:lnTo>
                <a:close/>
                <a:moveTo>
                  <a:pt x="9902763" y="1464394"/>
                </a:moveTo>
                <a:lnTo>
                  <a:pt x="9902789" y="1464884"/>
                </a:lnTo>
                <a:lnTo>
                  <a:pt x="9903287" y="1464852"/>
                </a:lnTo>
                <a:lnTo>
                  <a:pt x="9903881" y="1476202"/>
                </a:lnTo>
                <a:cubicBezTo>
                  <a:pt x="9903881" y="1481838"/>
                  <a:pt x="9903822" y="1487460"/>
                  <a:pt x="9902510" y="1493044"/>
                </a:cubicBezTo>
                <a:cubicBezTo>
                  <a:pt x="9902553" y="1524133"/>
                  <a:pt x="9900102" y="1554782"/>
                  <a:pt x="9895043" y="1584794"/>
                </a:cubicBezTo>
                <a:lnTo>
                  <a:pt x="9894505" y="1591418"/>
                </a:lnTo>
                <a:cubicBezTo>
                  <a:pt x="9894335" y="1591423"/>
                  <a:pt x="9894167" y="1591427"/>
                  <a:pt x="9893999" y="1591480"/>
                </a:cubicBezTo>
                <a:cubicBezTo>
                  <a:pt x="9843724" y="1941574"/>
                  <a:pt x="9562685" y="2220146"/>
                  <a:pt x="9203834" y="2279078"/>
                </a:cubicBezTo>
                <a:lnTo>
                  <a:pt x="9203718" y="2280217"/>
                </a:lnTo>
                <a:cubicBezTo>
                  <a:pt x="9198407" y="2281220"/>
                  <a:pt x="9193078" y="2282161"/>
                  <a:pt x="9187501" y="2281745"/>
                </a:cubicBezTo>
                <a:cubicBezTo>
                  <a:pt x="9156329" y="2287255"/>
                  <a:pt x="9124449" y="2290213"/>
                  <a:pt x="9092074" y="2290736"/>
                </a:cubicBezTo>
                <a:lnTo>
                  <a:pt x="9074956" y="2292349"/>
                </a:lnTo>
                <a:lnTo>
                  <a:pt x="9074930" y="2291858"/>
                </a:lnTo>
                <a:lnTo>
                  <a:pt x="9074431" y="2291891"/>
                </a:lnTo>
                <a:cubicBezTo>
                  <a:pt x="9073865" y="2288119"/>
                  <a:pt x="9073838" y="2284333"/>
                  <a:pt x="9073838" y="2280541"/>
                </a:cubicBezTo>
                <a:cubicBezTo>
                  <a:pt x="9073838" y="2274903"/>
                  <a:pt x="9073897" y="2269279"/>
                  <a:pt x="9075209" y="2263693"/>
                </a:cubicBezTo>
                <a:cubicBezTo>
                  <a:pt x="9075166" y="2232611"/>
                  <a:pt x="9077616" y="2201969"/>
                  <a:pt x="9082673" y="2171962"/>
                </a:cubicBezTo>
                <a:lnTo>
                  <a:pt x="9083213" y="2165325"/>
                </a:lnTo>
                <a:cubicBezTo>
                  <a:pt x="9083382" y="2165320"/>
                  <a:pt x="9083551" y="2165315"/>
                  <a:pt x="9083718" y="2165262"/>
                </a:cubicBezTo>
                <a:cubicBezTo>
                  <a:pt x="9133995" y="1815167"/>
                  <a:pt x="9415034" y="1536596"/>
                  <a:pt x="9773884" y="1477664"/>
                </a:cubicBezTo>
                <a:lnTo>
                  <a:pt x="9774001" y="1476525"/>
                </a:lnTo>
                <a:cubicBezTo>
                  <a:pt x="9779310" y="1475523"/>
                  <a:pt x="9784638" y="1474582"/>
                  <a:pt x="9790214" y="1474998"/>
                </a:cubicBezTo>
                <a:cubicBezTo>
                  <a:pt x="9821397" y="1469485"/>
                  <a:pt x="9853290" y="1466527"/>
                  <a:pt x="9885676" y="1466004"/>
                </a:cubicBezTo>
                <a:close/>
                <a:moveTo>
                  <a:pt x="8224400" y="1464394"/>
                </a:moveTo>
                <a:lnTo>
                  <a:pt x="8241488" y="1466004"/>
                </a:lnTo>
                <a:cubicBezTo>
                  <a:pt x="8273873" y="1466527"/>
                  <a:pt x="8305766" y="1469485"/>
                  <a:pt x="8336949" y="1474998"/>
                </a:cubicBezTo>
                <a:cubicBezTo>
                  <a:pt x="8342525" y="1474582"/>
                  <a:pt x="8347853" y="1475523"/>
                  <a:pt x="8353162" y="1476525"/>
                </a:cubicBezTo>
                <a:lnTo>
                  <a:pt x="8353279" y="1477664"/>
                </a:lnTo>
                <a:cubicBezTo>
                  <a:pt x="8712129" y="1536596"/>
                  <a:pt x="8993168" y="1815167"/>
                  <a:pt x="9043444" y="2165262"/>
                </a:cubicBezTo>
                <a:cubicBezTo>
                  <a:pt x="9043612" y="2165315"/>
                  <a:pt x="9043781" y="2165320"/>
                  <a:pt x="9043950" y="2165325"/>
                </a:cubicBezTo>
                <a:lnTo>
                  <a:pt x="9044490" y="2171962"/>
                </a:lnTo>
                <a:cubicBezTo>
                  <a:pt x="9049547" y="2201969"/>
                  <a:pt x="9051997" y="2232611"/>
                  <a:pt x="9051954" y="2263693"/>
                </a:cubicBezTo>
                <a:cubicBezTo>
                  <a:pt x="9053266" y="2269279"/>
                  <a:pt x="9053325" y="2274903"/>
                  <a:pt x="9053325" y="2280541"/>
                </a:cubicBezTo>
                <a:cubicBezTo>
                  <a:pt x="9053325" y="2284333"/>
                  <a:pt x="9053298" y="2288119"/>
                  <a:pt x="9052732" y="2291891"/>
                </a:cubicBezTo>
                <a:lnTo>
                  <a:pt x="9052233" y="2291858"/>
                </a:lnTo>
                <a:lnTo>
                  <a:pt x="9052207" y="2292349"/>
                </a:lnTo>
                <a:lnTo>
                  <a:pt x="9035089" y="2290736"/>
                </a:lnTo>
                <a:cubicBezTo>
                  <a:pt x="9002714" y="2290213"/>
                  <a:pt x="8970834" y="2287255"/>
                  <a:pt x="8939662" y="2281745"/>
                </a:cubicBezTo>
                <a:cubicBezTo>
                  <a:pt x="8934085" y="2282161"/>
                  <a:pt x="8928756" y="2281220"/>
                  <a:pt x="8923445" y="2280217"/>
                </a:cubicBezTo>
                <a:lnTo>
                  <a:pt x="8923329" y="2279078"/>
                </a:lnTo>
                <a:cubicBezTo>
                  <a:pt x="8564478" y="2220146"/>
                  <a:pt x="8283439" y="1941574"/>
                  <a:pt x="8233164" y="1591480"/>
                </a:cubicBezTo>
                <a:cubicBezTo>
                  <a:pt x="8232996" y="1591427"/>
                  <a:pt x="8232828" y="1591423"/>
                  <a:pt x="8232658" y="1591418"/>
                </a:cubicBezTo>
                <a:lnTo>
                  <a:pt x="8232120" y="1584794"/>
                </a:lnTo>
                <a:cubicBezTo>
                  <a:pt x="8227061" y="1554782"/>
                  <a:pt x="8224611" y="1524133"/>
                  <a:pt x="8224653" y="1493044"/>
                </a:cubicBezTo>
                <a:cubicBezTo>
                  <a:pt x="8223341" y="1487460"/>
                  <a:pt x="8223282" y="1481838"/>
                  <a:pt x="8223282" y="1476202"/>
                </a:cubicBezTo>
                <a:lnTo>
                  <a:pt x="8223876" y="1464852"/>
                </a:lnTo>
                <a:lnTo>
                  <a:pt x="8224374" y="1464884"/>
                </a:lnTo>
                <a:close/>
                <a:moveTo>
                  <a:pt x="8210612" y="1464394"/>
                </a:moveTo>
                <a:lnTo>
                  <a:pt x="8210638" y="1464884"/>
                </a:lnTo>
                <a:lnTo>
                  <a:pt x="8211136" y="1464852"/>
                </a:lnTo>
                <a:lnTo>
                  <a:pt x="8211730" y="1476202"/>
                </a:lnTo>
                <a:cubicBezTo>
                  <a:pt x="8211730" y="1481838"/>
                  <a:pt x="8211672" y="1487460"/>
                  <a:pt x="8210360" y="1493044"/>
                </a:cubicBezTo>
                <a:cubicBezTo>
                  <a:pt x="8210402" y="1524133"/>
                  <a:pt x="8207951" y="1554782"/>
                  <a:pt x="8202893" y="1584794"/>
                </a:cubicBezTo>
                <a:lnTo>
                  <a:pt x="8202354" y="1591418"/>
                </a:lnTo>
                <a:cubicBezTo>
                  <a:pt x="8202185" y="1591423"/>
                  <a:pt x="8202016" y="1591427"/>
                  <a:pt x="8201849" y="1591480"/>
                </a:cubicBezTo>
                <a:cubicBezTo>
                  <a:pt x="8151573" y="1941574"/>
                  <a:pt x="7870534" y="2220146"/>
                  <a:pt x="7511683" y="2279078"/>
                </a:cubicBezTo>
                <a:lnTo>
                  <a:pt x="7511567" y="2280217"/>
                </a:lnTo>
                <a:cubicBezTo>
                  <a:pt x="7506256" y="2281220"/>
                  <a:pt x="7500927" y="2282161"/>
                  <a:pt x="7495350" y="2281745"/>
                </a:cubicBezTo>
                <a:cubicBezTo>
                  <a:pt x="7464178" y="2287255"/>
                  <a:pt x="7432298" y="2290213"/>
                  <a:pt x="7399924" y="2290736"/>
                </a:cubicBezTo>
                <a:lnTo>
                  <a:pt x="7382805" y="2292349"/>
                </a:lnTo>
                <a:lnTo>
                  <a:pt x="7382779" y="2291858"/>
                </a:lnTo>
                <a:lnTo>
                  <a:pt x="7382280" y="2291891"/>
                </a:lnTo>
                <a:cubicBezTo>
                  <a:pt x="7381714" y="2288119"/>
                  <a:pt x="7381687" y="2284333"/>
                  <a:pt x="7381687" y="2280541"/>
                </a:cubicBezTo>
                <a:cubicBezTo>
                  <a:pt x="7381687" y="2274903"/>
                  <a:pt x="7381746" y="2269279"/>
                  <a:pt x="7383058" y="2263693"/>
                </a:cubicBezTo>
                <a:cubicBezTo>
                  <a:pt x="7383016" y="2232611"/>
                  <a:pt x="7385465" y="2201969"/>
                  <a:pt x="7390522" y="2171962"/>
                </a:cubicBezTo>
                <a:lnTo>
                  <a:pt x="7391062" y="2165325"/>
                </a:lnTo>
                <a:cubicBezTo>
                  <a:pt x="7391231" y="2165320"/>
                  <a:pt x="7391400" y="2165315"/>
                  <a:pt x="7391568" y="2165262"/>
                </a:cubicBezTo>
                <a:cubicBezTo>
                  <a:pt x="7441844" y="1815167"/>
                  <a:pt x="7722883" y="1536596"/>
                  <a:pt x="8081734" y="1477664"/>
                </a:cubicBezTo>
                <a:lnTo>
                  <a:pt x="8081851" y="1476525"/>
                </a:lnTo>
                <a:cubicBezTo>
                  <a:pt x="8087159" y="1475523"/>
                  <a:pt x="8092487" y="1474582"/>
                  <a:pt x="8098063" y="1474998"/>
                </a:cubicBezTo>
                <a:cubicBezTo>
                  <a:pt x="8129247" y="1469485"/>
                  <a:pt x="8161139" y="1466527"/>
                  <a:pt x="8193525" y="1466004"/>
                </a:cubicBezTo>
                <a:close/>
                <a:moveTo>
                  <a:pt x="6532249" y="1464394"/>
                </a:moveTo>
                <a:lnTo>
                  <a:pt x="6549337" y="1466004"/>
                </a:lnTo>
                <a:cubicBezTo>
                  <a:pt x="6581722" y="1466527"/>
                  <a:pt x="6613615" y="1469485"/>
                  <a:pt x="6644798" y="1474998"/>
                </a:cubicBezTo>
                <a:cubicBezTo>
                  <a:pt x="6650374" y="1474582"/>
                  <a:pt x="6655702" y="1475523"/>
                  <a:pt x="6661011" y="1476525"/>
                </a:cubicBezTo>
                <a:lnTo>
                  <a:pt x="6661128" y="1477664"/>
                </a:lnTo>
                <a:cubicBezTo>
                  <a:pt x="7019978" y="1536596"/>
                  <a:pt x="7301017" y="1815167"/>
                  <a:pt x="7351294" y="2165262"/>
                </a:cubicBezTo>
                <a:cubicBezTo>
                  <a:pt x="7351461" y="2165315"/>
                  <a:pt x="7351631" y="2165320"/>
                  <a:pt x="7351799" y="2165325"/>
                </a:cubicBezTo>
                <a:lnTo>
                  <a:pt x="7352340" y="2171962"/>
                </a:lnTo>
                <a:cubicBezTo>
                  <a:pt x="7357396" y="2201969"/>
                  <a:pt x="7359846" y="2232611"/>
                  <a:pt x="7359804" y="2263693"/>
                </a:cubicBezTo>
                <a:cubicBezTo>
                  <a:pt x="7361116" y="2269279"/>
                  <a:pt x="7361174" y="2274903"/>
                  <a:pt x="7361174" y="2280541"/>
                </a:cubicBezTo>
                <a:cubicBezTo>
                  <a:pt x="7361174" y="2284333"/>
                  <a:pt x="7361147" y="2288119"/>
                  <a:pt x="7360581" y="2291891"/>
                </a:cubicBezTo>
                <a:lnTo>
                  <a:pt x="7360082" y="2291858"/>
                </a:lnTo>
                <a:lnTo>
                  <a:pt x="7360056" y="2292349"/>
                </a:lnTo>
                <a:lnTo>
                  <a:pt x="7342938" y="2290736"/>
                </a:lnTo>
                <a:cubicBezTo>
                  <a:pt x="7310564" y="2290213"/>
                  <a:pt x="7278683" y="2287255"/>
                  <a:pt x="7247511" y="2281745"/>
                </a:cubicBezTo>
                <a:cubicBezTo>
                  <a:pt x="7241934" y="2282161"/>
                  <a:pt x="7236605" y="2281220"/>
                  <a:pt x="7231295" y="2280217"/>
                </a:cubicBezTo>
                <a:lnTo>
                  <a:pt x="7231179" y="2279078"/>
                </a:lnTo>
                <a:cubicBezTo>
                  <a:pt x="6872327" y="2220146"/>
                  <a:pt x="6591288" y="1941574"/>
                  <a:pt x="6541013" y="1591480"/>
                </a:cubicBezTo>
                <a:cubicBezTo>
                  <a:pt x="6540845" y="1591427"/>
                  <a:pt x="6540677" y="1591423"/>
                  <a:pt x="6540507" y="1591418"/>
                </a:cubicBezTo>
                <a:lnTo>
                  <a:pt x="6539969" y="1584794"/>
                </a:lnTo>
                <a:cubicBezTo>
                  <a:pt x="6534910" y="1554782"/>
                  <a:pt x="6532460" y="1524133"/>
                  <a:pt x="6532502" y="1493044"/>
                </a:cubicBezTo>
                <a:cubicBezTo>
                  <a:pt x="6531190" y="1487460"/>
                  <a:pt x="6531131" y="1481838"/>
                  <a:pt x="6531131" y="1476202"/>
                </a:cubicBezTo>
                <a:lnTo>
                  <a:pt x="6531725" y="1464852"/>
                </a:lnTo>
                <a:lnTo>
                  <a:pt x="6532223" y="1464884"/>
                </a:lnTo>
                <a:close/>
                <a:moveTo>
                  <a:pt x="6518461" y="1464394"/>
                </a:moveTo>
                <a:lnTo>
                  <a:pt x="6518487" y="1464884"/>
                </a:lnTo>
                <a:lnTo>
                  <a:pt x="6518985" y="1464852"/>
                </a:lnTo>
                <a:lnTo>
                  <a:pt x="6519579" y="1476202"/>
                </a:lnTo>
                <a:cubicBezTo>
                  <a:pt x="6519579" y="1481838"/>
                  <a:pt x="6519520" y="1487460"/>
                  <a:pt x="6518208" y="1493044"/>
                </a:cubicBezTo>
                <a:cubicBezTo>
                  <a:pt x="6518250" y="1524133"/>
                  <a:pt x="6515800" y="1554782"/>
                  <a:pt x="6510741" y="1584794"/>
                </a:cubicBezTo>
                <a:lnTo>
                  <a:pt x="6510203" y="1591418"/>
                </a:lnTo>
                <a:cubicBezTo>
                  <a:pt x="6510033" y="1591423"/>
                  <a:pt x="6509865" y="1591427"/>
                  <a:pt x="6509697" y="1591480"/>
                </a:cubicBezTo>
                <a:cubicBezTo>
                  <a:pt x="6459422" y="1941574"/>
                  <a:pt x="6178383" y="2220146"/>
                  <a:pt x="5819531" y="2279078"/>
                </a:cubicBezTo>
                <a:lnTo>
                  <a:pt x="5819415" y="2280217"/>
                </a:lnTo>
                <a:cubicBezTo>
                  <a:pt x="5814105" y="2281220"/>
                  <a:pt x="5808776" y="2282161"/>
                  <a:pt x="5803199" y="2281745"/>
                </a:cubicBezTo>
                <a:cubicBezTo>
                  <a:pt x="5772027" y="2287255"/>
                  <a:pt x="5740146" y="2290213"/>
                  <a:pt x="5707772" y="2290736"/>
                </a:cubicBezTo>
                <a:lnTo>
                  <a:pt x="5690654" y="2292349"/>
                </a:lnTo>
                <a:lnTo>
                  <a:pt x="5690628" y="2291858"/>
                </a:lnTo>
                <a:lnTo>
                  <a:pt x="5690129" y="2291891"/>
                </a:lnTo>
                <a:cubicBezTo>
                  <a:pt x="5689563" y="2288119"/>
                  <a:pt x="5689536" y="2284333"/>
                  <a:pt x="5689536" y="2280541"/>
                </a:cubicBezTo>
                <a:cubicBezTo>
                  <a:pt x="5689536" y="2274903"/>
                  <a:pt x="5689594" y="2269279"/>
                  <a:pt x="5690906" y="2263693"/>
                </a:cubicBezTo>
                <a:cubicBezTo>
                  <a:pt x="5690864" y="2232611"/>
                  <a:pt x="5693314" y="2201969"/>
                  <a:pt x="5698370" y="2171962"/>
                </a:cubicBezTo>
                <a:lnTo>
                  <a:pt x="5698911" y="2165325"/>
                </a:lnTo>
                <a:cubicBezTo>
                  <a:pt x="5699079" y="2165320"/>
                  <a:pt x="5699249" y="2165315"/>
                  <a:pt x="5699416" y="2165262"/>
                </a:cubicBezTo>
                <a:cubicBezTo>
                  <a:pt x="5749693" y="1815167"/>
                  <a:pt x="6030732" y="1536596"/>
                  <a:pt x="6389582" y="1477664"/>
                </a:cubicBezTo>
                <a:lnTo>
                  <a:pt x="6389699" y="1476525"/>
                </a:lnTo>
                <a:cubicBezTo>
                  <a:pt x="6395008" y="1475523"/>
                  <a:pt x="6400336" y="1474582"/>
                  <a:pt x="6405912" y="1474998"/>
                </a:cubicBezTo>
                <a:cubicBezTo>
                  <a:pt x="6437095" y="1469485"/>
                  <a:pt x="6468988" y="1466527"/>
                  <a:pt x="6501373" y="1466004"/>
                </a:cubicBezTo>
                <a:close/>
                <a:moveTo>
                  <a:pt x="4840098" y="1464394"/>
                </a:moveTo>
                <a:lnTo>
                  <a:pt x="4857185" y="1466004"/>
                </a:lnTo>
                <a:cubicBezTo>
                  <a:pt x="4889571" y="1466527"/>
                  <a:pt x="4921463" y="1469485"/>
                  <a:pt x="4952647" y="1474998"/>
                </a:cubicBezTo>
                <a:cubicBezTo>
                  <a:pt x="4958223" y="1474582"/>
                  <a:pt x="4963551" y="1475523"/>
                  <a:pt x="4968859" y="1476525"/>
                </a:cubicBezTo>
                <a:lnTo>
                  <a:pt x="4968976" y="1477664"/>
                </a:lnTo>
                <a:cubicBezTo>
                  <a:pt x="5327827" y="1536596"/>
                  <a:pt x="5608866" y="1815167"/>
                  <a:pt x="5659142" y="2165262"/>
                </a:cubicBezTo>
                <a:cubicBezTo>
                  <a:pt x="5659310" y="2165315"/>
                  <a:pt x="5659479" y="2165320"/>
                  <a:pt x="5659648" y="2165325"/>
                </a:cubicBezTo>
                <a:lnTo>
                  <a:pt x="5660188" y="2171962"/>
                </a:lnTo>
                <a:cubicBezTo>
                  <a:pt x="5665245" y="2201969"/>
                  <a:pt x="5667694" y="2232611"/>
                  <a:pt x="5667652" y="2263693"/>
                </a:cubicBezTo>
                <a:cubicBezTo>
                  <a:pt x="5668964" y="2269279"/>
                  <a:pt x="5669023" y="2274903"/>
                  <a:pt x="5669023" y="2280541"/>
                </a:cubicBezTo>
                <a:cubicBezTo>
                  <a:pt x="5669023" y="2284333"/>
                  <a:pt x="5668996" y="2288119"/>
                  <a:pt x="5668430" y="2291891"/>
                </a:cubicBezTo>
                <a:lnTo>
                  <a:pt x="5667931" y="2291858"/>
                </a:lnTo>
                <a:lnTo>
                  <a:pt x="5667905" y="2292349"/>
                </a:lnTo>
                <a:lnTo>
                  <a:pt x="5650786" y="2290736"/>
                </a:lnTo>
                <a:cubicBezTo>
                  <a:pt x="5618412" y="2290213"/>
                  <a:pt x="5586532" y="2287255"/>
                  <a:pt x="5555360" y="2281745"/>
                </a:cubicBezTo>
                <a:cubicBezTo>
                  <a:pt x="5549783" y="2282161"/>
                  <a:pt x="5544454" y="2281220"/>
                  <a:pt x="5539143" y="2280217"/>
                </a:cubicBezTo>
                <a:lnTo>
                  <a:pt x="5539027" y="2279078"/>
                </a:lnTo>
                <a:cubicBezTo>
                  <a:pt x="5180176" y="2220146"/>
                  <a:pt x="4899137" y="1941574"/>
                  <a:pt x="4848861" y="1591480"/>
                </a:cubicBezTo>
                <a:cubicBezTo>
                  <a:pt x="4848694" y="1591427"/>
                  <a:pt x="4848525" y="1591423"/>
                  <a:pt x="4848356" y="1591418"/>
                </a:cubicBezTo>
                <a:lnTo>
                  <a:pt x="4847817" y="1584794"/>
                </a:lnTo>
                <a:cubicBezTo>
                  <a:pt x="4842759" y="1554782"/>
                  <a:pt x="4840308" y="1524133"/>
                  <a:pt x="4840350" y="1493044"/>
                </a:cubicBezTo>
                <a:cubicBezTo>
                  <a:pt x="4839038" y="1487460"/>
                  <a:pt x="4838980" y="1481838"/>
                  <a:pt x="4838980" y="1476202"/>
                </a:cubicBezTo>
                <a:lnTo>
                  <a:pt x="4839574" y="1464852"/>
                </a:lnTo>
                <a:lnTo>
                  <a:pt x="4840072" y="1464884"/>
                </a:lnTo>
                <a:close/>
                <a:moveTo>
                  <a:pt x="4826310" y="1464394"/>
                </a:moveTo>
                <a:lnTo>
                  <a:pt x="4826336" y="1464884"/>
                </a:lnTo>
                <a:lnTo>
                  <a:pt x="4826834" y="1464852"/>
                </a:lnTo>
                <a:lnTo>
                  <a:pt x="4827428" y="1476202"/>
                </a:lnTo>
                <a:cubicBezTo>
                  <a:pt x="4827428" y="1481838"/>
                  <a:pt x="4827369" y="1487460"/>
                  <a:pt x="4826057" y="1493044"/>
                </a:cubicBezTo>
                <a:cubicBezTo>
                  <a:pt x="4826099" y="1524133"/>
                  <a:pt x="4823649" y="1554782"/>
                  <a:pt x="4818590" y="1584794"/>
                </a:cubicBezTo>
                <a:lnTo>
                  <a:pt x="4818052" y="1591418"/>
                </a:lnTo>
                <a:cubicBezTo>
                  <a:pt x="4817882" y="1591423"/>
                  <a:pt x="4817714" y="1591427"/>
                  <a:pt x="4817546" y="1591480"/>
                </a:cubicBezTo>
                <a:cubicBezTo>
                  <a:pt x="4767271" y="1941574"/>
                  <a:pt x="4486232" y="2220146"/>
                  <a:pt x="4127381" y="2279078"/>
                </a:cubicBezTo>
                <a:lnTo>
                  <a:pt x="4127264" y="2280217"/>
                </a:lnTo>
                <a:cubicBezTo>
                  <a:pt x="4121954" y="2281220"/>
                  <a:pt x="4116625" y="2282161"/>
                  <a:pt x="4111048" y="2281745"/>
                </a:cubicBezTo>
                <a:cubicBezTo>
                  <a:pt x="4079876" y="2287255"/>
                  <a:pt x="4047996" y="2290213"/>
                  <a:pt x="4015621" y="2290736"/>
                </a:cubicBezTo>
                <a:lnTo>
                  <a:pt x="3998503" y="2292349"/>
                </a:lnTo>
                <a:lnTo>
                  <a:pt x="3998477" y="2291858"/>
                </a:lnTo>
                <a:lnTo>
                  <a:pt x="3997978" y="2291891"/>
                </a:lnTo>
                <a:cubicBezTo>
                  <a:pt x="3997412" y="2288119"/>
                  <a:pt x="3997385" y="2284333"/>
                  <a:pt x="3997385" y="2280541"/>
                </a:cubicBezTo>
                <a:cubicBezTo>
                  <a:pt x="3997385" y="2274903"/>
                  <a:pt x="3997443" y="2269279"/>
                  <a:pt x="3998755" y="2263693"/>
                </a:cubicBezTo>
                <a:cubicBezTo>
                  <a:pt x="3998713" y="2232611"/>
                  <a:pt x="4001163" y="2201969"/>
                  <a:pt x="4006219" y="2171962"/>
                </a:cubicBezTo>
                <a:lnTo>
                  <a:pt x="4006760" y="2165325"/>
                </a:lnTo>
                <a:cubicBezTo>
                  <a:pt x="4006928" y="2165320"/>
                  <a:pt x="4007098" y="2165315"/>
                  <a:pt x="4007265" y="2165262"/>
                </a:cubicBezTo>
                <a:cubicBezTo>
                  <a:pt x="4057542" y="1815167"/>
                  <a:pt x="4338581" y="1536596"/>
                  <a:pt x="4697431" y="1477664"/>
                </a:cubicBezTo>
                <a:lnTo>
                  <a:pt x="4697548" y="1476525"/>
                </a:lnTo>
                <a:cubicBezTo>
                  <a:pt x="4702857" y="1475523"/>
                  <a:pt x="4708185" y="1474582"/>
                  <a:pt x="4713761" y="1474998"/>
                </a:cubicBezTo>
                <a:cubicBezTo>
                  <a:pt x="4744944" y="1469485"/>
                  <a:pt x="4776837" y="1466527"/>
                  <a:pt x="4809222" y="1466004"/>
                </a:cubicBezTo>
                <a:close/>
                <a:moveTo>
                  <a:pt x="3147947" y="1464394"/>
                </a:moveTo>
                <a:lnTo>
                  <a:pt x="3165034" y="1466004"/>
                </a:lnTo>
                <a:cubicBezTo>
                  <a:pt x="3197420" y="1466527"/>
                  <a:pt x="3229312" y="1469485"/>
                  <a:pt x="3260496" y="1474998"/>
                </a:cubicBezTo>
                <a:cubicBezTo>
                  <a:pt x="3266072" y="1474582"/>
                  <a:pt x="3271400" y="1475523"/>
                  <a:pt x="3276708" y="1476525"/>
                </a:cubicBezTo>
                <a:lnTo>
                  <a:pt x="3276826" y="1477664"/>
                </a:lnTo>
                <a:cubicBezTo>
                  <a:pt x="3635676" y="1536596"/>
                  <a:pt x="3916715" y="1815167"/>
                  <a:pt x="3966991" y="2165262"/>
                </a:cubicBezTo>
                <a:cubicBezTo>
                  <a:pt x="3967159" y="2165315"/>
                  <a:pt x="3967328" y="2165320"/>
                  <a:pt x="3967497" y="2165325"/>
                </a:cubicBezTo>
                <a:lnTo>
                  <a:pt x="3968037" y="2171962"/>
                </a:lnTo>
                <a:cubicBezTo>
                  <a:pt x="3973094" y="2201969"/>
                  <a:pt x="3975543" y="2232611"/>
                  <a:pt x="3975501" y="2263693"/>
                </a:cubicBezTo>
                <a:cubicBezTo>
                  <a:pt x="3976813" y="2269279"/>
                  <a:pt x="3976872" y="2274903"/>
                  <a:pt x="3976872" y="2280541"/>
                </a:cubicBezTo>
                <a:cubicBezTo>
                  <a:pt x="3976872" y="2284333"/>
                  <a:pt x="3976845" y="2288119"/>
                  <a:pt x="3976279" y="2291891"/>
                </a:cubicBezTo>
                <a:lnTo>
                  <a:pt x="3975780" y="2291858"/>
                </a:lnTo>
                <a:lnTo>
                  <a:pt x="3975754" y="2292349"/>
                </a:lnTo>
                <a:lnTo>
                  <a:pt x="3958635" y="2290736"/>
                </a:lnTo>
                <a:cubicBezTo>
                  <a:pt x="3926261" y="2290213"/>
                  <a:pt x="3894381" y="2287255"/>
                  <a:pt x="3863209" y="2281745"/>
                </a:cubicBezTo>
                <a:cubicBezTo>
                  <a:pt x="3857632" y="2282161"/>
                  <a:pt x="3852303" y="2281220"/>
                  <a:pt x="3846992" y="2280217"/>
                </a:cubicBezTo>
                <a:lnTo>
                  <a:pt x="3846876" y="2279078"/>
                </a:lnTo>
                <a:cubicBezTo>
                  <a:pt x="3488025" y="2220146"/>
                  <a:pt x="3206986" y="1941574"/>
                  <a:pt x="3156710" y="1591480"/>
                </a:cubicBezTo>
                <a:cubicBezTo>
                  <a:pt x="3156543" y="1591427"/>
                  <a:pt x="3156374" y="1591423"/>
                  <a:pt x="3156205" y="1591418"/>
                </a:cubicBezTo>
                <a:lnTo>
                  <a:pt x="3155667" y="1584794"/>
                </a:lnTo>
                <a:cubicBezTo>
                  <a:pt x="3150608" y="1554782"/>
                  <a:pt x="3148157" y="1524133"/>
                  <a:pt x="3148199" y="1493044"/>
                </a:cubicBezTo>
                <a:cubicBezTo>
                  <a:pt x="3146887" y="1487460"/>
                  <a:pt x="3146829" y="1481838"/>
                  <a:pt x="3146829" y="1476202"/>
                </a:cubicBezTo>
                <a:lnTo>
                  <a:pt x="3147423" y="1464852"/>
                </a:lnTo>
                <a:lnTo>
                  <a:pt x="3147921" y="1464884"/>
                </a:lnTo>
                <a:close/>
                <a:moveTo>
                  <a:pt x="3134159" y="1464394"/>
                </a:moveTo>
                <a:lnTo>
                  <a:pt x="3134185" y="1464884"/>
                </a:lnTo>
                <a:lnTo>
                  <a:pt x="3134683" y="1464852"/>
                </a:lnTo>
                <a:lnTo>
                  <a:pt x="3135277" y="1476202"/>
                </a:lnTo>
                <a:cubicBezTo>
                  <a:pt x="3135277" y="1481838"/>
                  <a:pt x="3135218" y="1487460"/>
                  <a:pt x="3133906" y="1493044"/>
                </a:cubicBezTo>
                <a:cubicBezTo>
                  <a:pt x="3133948" y="1524133"/>
                  <a:pt x="3131498" y="1554782"/>
                  <a:pt x="3126439" y="1584794"/>
                </a:cubicBezTo>
                <a:lnTo>
                  <a:pt x="3125901" y="1591418"/>
                </a:lnTo>
                <a:cubicBezTo>
                  <a:pt x="3125731" y="1591423"/>
                  <a:pt x="3125563" y="1591427"/>
                  <a:pt x="3125395" y="1591480"/>
                </a:cubicBezTo>
                <a:cubicBezTo>
                  <a:pt x="3075120" y="1941574"/>
                  <a:pt x="2794081" y="2220146"/>
                  <a:pt x="2435230" y="2279078"/>
                </a:cubicBezTo>
                <a:lnTo>
                  <a:pt x="2435113" y="2280217"/>
                </a:lnTo>
                <a:cubicBezTo>
                  <a:pt x="2429803" y="2281220"/>
                  <a:pt x="2424474" y="2282161"/>
                  <a:pt x="2418897" y="2281745"/>
                </a:cubicBezTo>
                <a:cubicBezTo>
                  <a:pt x="2387725" y="2287255"/>
                  <a:pt x="2355845" y="2290213"/>
                  <a:pt x="2323470" y="2290736"/>
                </a:cubicBezTo>
                <a:lnTo>
                  <a:pt x="2306352" y="2292349"/>
                </a:lnTo>
                <a:lnTo>
                  <a:pt x="2306326" y="2291858"/>
                </a:lnTo>
                <a:lnTo>
                  <a:pt x="2305827" y="2291891"/>
                </a:lnTo>
                <a:cubicBezTo>
                  <a:pt x="2305261" y="2288119"/>
                  <a:pt x="2305234" y="2284333"/>
                  <a:pt x="2305234" y="2280541"/>
                </a:cubicBezTo>
                <a:cubicBezTo>
                  <a:pt x="2305234" y="2274903"/>
                  <a:pt x="2305292" y="2269279"/>
                  <a:pt x="2306604" y="2263693"/>
                </a:cubicBezTo>
                <a:cubicBezTo>
                  <a:pt x="2306562" y="2232611"/>
                  <a:pt x="2309012" y="2201969"/>
                  <a:pt x="2314068" y="2171962"/>
                </a:cubicBezTo>
                <a:lnTo>
                  <a:pt x="2314609" y="2165325"/>
                </a:lnTo>
                <a:cubicBezTo>
                  <a:pt x="2314777" y="2165320"/>
                  <a:pt x="2314947" y="2165315"/>
                  <a:pt x="2315114" y="2165262"/>
                </a:cubicBezTo>
                <a:cubicBezTo>
                  <a:pt x="2365391" y="1815167"/>
                  <a:pt x="2646430" y="1536596"/>
                  <a:pt x="3005280" y="1477664"/>
                </a:cubicBezTo>
                <a:lnTo>
                  <a:pt x="3005397" y="1476525"/>
                </a:lnTo>
                <a:cubicBezTo>
                  <a:pt x="3010706" y="1475523"/>
                  <a:pt x="3016034" y="1474582"/>
                  <a:pt x="3021610" y="1474998"/>
                </a:cubicBezTo>
                <a:cubicBezTo>
                  <a:pt x="3052793" y="1469485"/>
                  <a:pt x="3084686" y="1466527"/>
                  <a:pt x="3117071" y="1466004"/>
                </a:cubicBezTo>
                <a:close/>
                <a:moveTo>
                  <a:pt x="1455796" y="1464394"/>
                </a:moveTo>
                <a:lnTo>
                  <a:pt x="1472883" y="1466004"/>
                </a:lnTo>
                <a:cubicBezTo>
                  <a:pt x="1505269" y="1466527"/>
                  <a:pt x="1537161" y="1469485"/>
                  <a:pt x="1568345" y="1474998"/>
                </a:cubicBezTo>
                <a:cubicBezTo>
                  <a:pt x="1573921" y="1474582"/>
                  <a:pt x="1579249" y="1475523"/>
                  <a:pt x="1584557" y="1476525"/>
                </a:cubicBezTo>
                <a:lnTo>
                  <a:pt x="1584675" y="1477664"/>
                </a:lnTo>
                <a:cubicBezTo>
                  <a:pt x="1943525" y="1536596"/>
                  <a:pt x="2224564" y="1815167"/>
                  <a:pt x="2274840" y="2165262"/>
                </a:cubicBezTo>
                <a:cubicBezTo>
                  <a:pt x="2275008" y="2165315"/>
                  <a:pt x="2275177" y="2165320"/>
                  <a:pt x="2275346" y="2165325"/>
                </a:cubicBezTo>
                <a:lnTo>
                  <a:pt x="2275886" y="2171962"/>
                </a:lnTo>
                <a:cubicBezTo>
                  <a:pt x="2280943" y="2201969"/>
                  <a:pt x="2283392" y="2232611"/>
                  <a:pt x="2283350" y="2263693"/>
                </a:cubicBezTo>
                <a:cubicBezTo>
                  <a:pt x="2284662" y="2269279"/>
                  <a:pt x="2284721" y="2274903"/>
                  <a:pt x="2284721" y="2280541"/>
                </a:cubicBezTo>
                <a:cubicBezTo>
                  <a:pt x="2284721" y="2284333"/>
                  <a:pt x="2284694" y="2288119"/>
                  <a:pt x="2284128" y="2291891"/>
                </a:cubicBezTo>
                <a:lnTo>
                  <a:pt x="2283629" y="2291858"/>
                </a:lnTo>
                <a:lnTo>
                  <a:pt x="2283603" y="2292349"/>
                </a:lnTo>
                <a:lnTo>
                  <a:pt x="2266484" y="2290736"/>
                </a:lnTo>
                <a:cubicBezTo>
                  <a:pt x="2234110" y="2290213"/>
                  <a:pt x="2202230" y="2287255"/>
                  <a:pt x="2171058" y="2281745"/>
                </a:cubicBezTo>
                <a:cubicBezTo>
                  <a:pt x="2165481" y="2282161"/>
                  <a:pt x="2160152" y="2281220"/>
                  <a:pt x="2154841" y="2280217"/>
                </a:cubicBezTo>
                <a:lnTo>
                  <a:pt x="2154725" y="2279078"/>
                </a:lnTo>
                <a:cubicBezTo>
                  <a:pt x="1795874" y="2220146"/>
                  <a:pt x="1514835" y="1941574"/>
                  <a:pt x="1464559" y="1591480"/>
                </a:cubicBezTo>
                <a:cubicBezTo>
                  <a:pt x="1464392" y="1591427"/>
                  <a:pt x="1464223" y="1591423"/>
                  <a:pt x="1464054" y="1591418"/>
                </a:cubicBezTo>
                <a:lnTo>
                  <a:pt x="1463515" y="1584794"/>
                </a:lnTo>
                <a:cubicBezTo>
                  <a:pt x="1458457" y="1554782"/>
                  <a:pt x="1456006" y="1524133"/>
                  <a:pt x="1456048" y="1493044"/>
                </a:cubicBezTo>
                <a:cubicBezTo>
                  <a:pt x="1454736" y="1487460"/>
                  <a:pt x="1454678" y="1481838"/>
                  <a:pt x="1454678" y="1476202"/>
                </a:cubicBezTo>
                <a:lnTo>
                  <a:pt x="1455272" y="1464852"/>
                </a:lnTo>
                <a:lnTo>
                  <a:pt x="1455770" y="1464884"/>
                </a:lnTo>
                <a:close/>
                <a:moveTo>
                  <a:pt x="1442008" y="1464394"/>
                </a:moveTo>
                <a:lnTo>
                  <a:pt x="1442034" y="1464884"/>
                </a:lnTo>
                <a:lnTo>
                  <a:pt x="1442532" y="1464852"/>
                </a:lnTo>
                <a:lnTo>
                  <a:pt x="1443126" y="1476202"/>
                </a:lnTo>
                <a:cubicBezTo>
                  <a:pt x="1443126" y="1481838"/>
                  <a:pt x="1443067" y="1487460"/>
                  <a:pt x="1441755" y="1493044"/>
                </a:cubicBezTo>
                <a:cubicBezTo>
                  <a:pt x="1441797" y="1524133"/>
                  <a:pt x="1439347" y="1554782"/>
                  <a:pt x="1434288" y="1584794"/>
                </a:cubicBezTo>
                <a:lnTo>
                  <a:pt x="1433750" y="1591418"/>
                </a:lnTo>
                <a:cubicBezTo>
                  <a:pt x="1433580" y="1591423"/>
                  <a:pt x="1433412" y="1591427"/>
                  <a:pt x="1433244" y="1591480"/>
                </a:cubicBezTo>
                <a:cubicBezTo>
                  <a:pt x="1382969" y="1941574"/>
                  <a:pt x="1101930" y="2220146"/>
                  <a:pt x="743079" y="2279078"/>
                </a:cubicBezTo>
                <a:lnTo>
                  <a:pt x="742962" y="2280217"/>
                </a:lnTo>
                <a:cubicBezTo>
                  <a:pt x="737652" y="2281220"/>
                  <a:pt x="732323" y="2282161"/>
                  <a:pt x="726746" y="2281745"/>
                </a:cubicBezTo>
                <a:cubicBezTo>
                  <a:pt x="695574" y="2287255"/>
                  <a:pt x="663693" y="2290213"/>
                  <a:pt x="631319" y="2290736"/>
                </a:cubicBezTo>
                <a:lnTo>
                  <a:pt x="614201" y="2292349"/>
                </a:lnTo>
                <a:lnTo>
                  <a:pt x="614175" y="2291858"/>
                </a:lnTo>
                <a:lnTo>
                  <a:pt x="613676" y="2291891"/>
                </a:lnTo>
                <a:cubicBezTo>
                  <a:pt x="613110" y="2288119"/>
                  <a:pt x="613083" y="2284333"/>
                  <a:pt x="613083" y="2280541"/>
                </a:cubicBezTo>
                <a:cubicBezTo>
                  <a:pt x="613083" y="2274903"/>
                  <a:pt x="613141" y="2269279"/>
                  <a:pt x="614453" y="2263693"/>
                </a:cubicBezTo>
                <a:cubicBezTo>
                  <a:pt x="614411" y="2232611"/>
                  <a:pt x="616861" y="2201969"/>
                  <a:pt x="621917" y="2171962"/>
                </a:cubicBezTo>
                <a:lnTo>
                  <a:pt x="622458" y="2165325"/>
                </a:lnTo>
                <a:cubicBezTo>
                  <a:pt x="622626" y="2165320"/>
                  <a:pt x="622796" y="2165315"/>
                  <a:pt x="622963" y="2165262"/>
                </a:cubicBezTo>
                <a:cubicBezTo>
                  <a:pt x="673240" y="1815167"/>
                  <a:pt x="954279" y="1536596"/>
                  <a:pt x="1313129" y="1477664"/>
                </a:cubicBezTo>
                <a:lnTo>
                  <a:pt x="1313246" y="1476525"/>
                </a:lnTo>
                <a:cubicBezTo>
                  <a:pt x="1318555" y="1475523"/>
                  <a:pt x="1323883" y="1474582"/>
                  <a:pt x="1329459" y="1474998"/>
                </a:cubicBezTo>
                <a:cubicBezTo>
                  <a:pt x="1360642" y="1469485"/>
                  <a:pt x="1392535" y="1466527"/>
                  <a:pt x="1424920" y="1466004"/>
                </a:cubicBezTo>
                <a:close/>
                <a:moveTo>
                  <a:pt x="10909360" y="750600"/>
                </a:moveTo>
                <a:cubicBezTo>
                  <a:pt x="10962636" y="1021506"/>
                  <a:pt x="11177479" y="1236303"/>
                  <a:pt x="11452669" y="1295446"/>
                </a:cubicBezTo>
                <a:cubicBezTo>
                  <a:pt x="11399394" y="1024540"/>
                  <a:pt x="11184550" y="809743"/>
                  <a:pt x="10909360" y="750600"/>
                </a:cubicBezTo>
                <a:close/>
                <a:moveTo>
                  <a:pt x="10602109" y="750600"/>
                </a:moveTo>
                <a:cubicBezTo>
                  <a:pt x="10326919" y="809743"/>
                  <a:pt x="10112075" y="1024540"/>
                  <a:pt x="10058800" y="1295446"/>
                </a:cubicBezTo>
                <a:cubicBezTo>
                  <a:pt x="10333990" y="1236303"/>
                  <a:pt x="10548833" y="1021506"/>
                  <a:pt x="10602109" y="750600"/>
                </a:cubicBezTo>
                <a:close/>
                <a:moveTo>
                  <a:pt x="9217207" y="750600"/>
                </a:moveTo>
                <a:cubicBezTo>
                  <a:pt x="9270483" y="1021506"/>
                  <a:pt x="9485326" y="1236303"/>
                  <a:pt x="9760516" y="1295446"/>
                </a:cubicBezTo>
                <a:cubicBezTo>
                  <a:pt x="9707241" y="1024540"/>
                  <a:pt x="9492397" y="809743"/>
                  <a:pt x="9217207" y="750600"/>
                </a:cubicBezTo>
                <a:close/>
                <a:moveTo>
                  <a:pt x="8909958" y="750600"/>
                </a:moveTo>
                <a:cubicBezTo>
                  <a:pt x="8634768" y="809743"/>
                  <a:pt x="8419924" y="1024540"/>
                  <a:pt x="8366649" y="1295446"/>
                </a:cubicBezTo>
                <a:cubicBezTo>
                  <a:pt x="8641839" y="1236303"/>
                  <a:pt x="8856682" y="1021506"/>
                  <a:pt x="8909958" y="750600"/>
                </a:cubicBezTo>
                <a:close/>
                <a:moveTo>
                  <a:pt x="7525056" y="750600"/>
                </a:moveTo>
                <a:cubicBezTo>
                  <a:pt x="7578332" y="1021506"/>
                  <a:pt x="7793175" y="1236303"/>
                  <a:pt x="8068365" y="1295446"/>
                </a:cubicBezTo>
                <a:cubicBezTo>
                  <a:pt x="8015090" y="1024540"/>
                  <a:pt x="7800246" y="809743"/>
                  <a:pt x="7525056" y="750600"/>
                </a:cubicBezTo>
                <a:close/>
                <a:moveTo>
                  <a:pt x="7217807" y="750600"/>
                </a:moveTo>
                <a:cubicBezTo>
                  <a:pt x="6942617" y="809743"/>
                  <a:pt x="6727773" y="1024540"/>
                  <a:pt x="6674498" y="1295446"/>
                </a:cubicBezTo>
                <a:cubicBezTo>
                  <a:pt x="6949688" y="1236303"/>
                  <a:pt x="7164531" y="1021506"/>
                  <a:pt x="7217807" y="750600"/>
                </a:cubicBezTo>
                <a:close/>
                <a:moveTo>
                  <a:pt x="5832905" y="750600"/>
                </a:moveTo>
                <a:cubicBezTo>
                  <a:pt x="5886181" y="1021506"/>
                  <a:pt x="6101024" y="1236303"/>
                  <a:pt x="6376214" y="1295446"/>
                </a:cubicBezTo>
                <a:cubicBezTo>
                  <a:pt x="6322939" y="1024540"/>
                  <a:pt x="6108095" y="809743"/>
                  <a:pt x="5832905" y="750600"/>
                </a:cubicBezTo>
                <a:close/>
                <a:moveTo>
                  <a:pt x="5525656" y="750600"/>
                </a:moveTo>
                <a:cubicBezTo>
                  <a:pt x="5250466" y="809743"/>
                  <a:pt x="5035622" y="1024540"/>
                  <a:pt x="4982347" y="1295446"/>
                </a:cubicBezTo>
                <a:cubicBezTo>
                  <a:pt x="5257537" y="1236303"/>
                  <a:pt x="5472380" y="1021506"/>
                  <a:pt x="5525656" y="750600"/>
                </a:cubicBezTo>
                <a:close/>
                <a:moveTo>
                  <a:pt x="4140754" y="750600"/>
                </a:moveTo>
                <a:cubicBezTo>
                  <a:pt x="4194030" y="1021506"/>
                  <a:pt x="4408873" y="1236303"/>
                  <a:pt x="4684063" y="1295446"/>
                </a:cubicBezTo>
                <a:cubicBezTo>
                  <a:pt x="4630788" y="1024540"/>
                  <a:pt x="4415944" y="809743"/>
                  <a:pt x="4140754" y="750600"/>
                </a:cubicBezTo>
                <a:close/>
                <a:moveTo>
                  <a:pt x="3833505" y="750600"/>
                </a:moveTo>
                <a:cubicBezTo>
                  <a:pt x="3558315" y="809743"/>
                  <a:pt x="3343471" y="1024540"/>
                  <a:pt x="3290196" y="1295446"/>
                </a:cubicBezTo>
                <a:cubicBezTo>
                  <a:pt x="3565386" y="1236303"/>
                  <a:pt x="3780229" y="1021506"/>
                  <a:pt x="3833505" y="750600"/>
                </a:cubicBezTo>
                <a:close/>
                <a:moveTo>
                  <a:pt x="2448603" y="750600"/>
                </a:moveTo>
                <a:cubicBezTo>
                  <a:pt x="2501879" y="1021506"/>
                  <a:pt x="2716722" y="1236303"/>
                  <a:pt x="2991912" y="1295446"/>
                </a:cubicBezTo>
                <a:cubicBezTo>
                  <a:pt x="2938637" y="1024540"/>
                  <a:pt x="2723793" y="809743"/>
                  <a:pt x="2448603" y="750600"/>
                </a:cubicBezTo>
                <a:close/>
                <a:moveTo>
                  <a:pt x="2141354" y="750600"/>
                </a:moveTo>
                <a:cubicBezTo>
                  <a:pt x="1866164" y="809743"/>
                  <a:pt x="1651320" y="1024540"/>
                  <a:pt x="1598045" y="1295446"/>
                </a:cubicBezTo>
                <a:cubicBezTo>
                  <a:pt x="1873235" y="1236303"/>
                  <a:pt x="2088078" y="1021506"/>
                  <a:pt x="2141354" y="750600"/>
                </a:cubicBezTo>
                <a:close/>
                <a:moveTo>
                  <a:pt x="756452" y="750600"/>
                </a:moveTo>
                <a:cubicBezTo>
                  <a:pt x="809728" y="1021506"/>
                  <a:pt x="1024571" y="1236303"/>
                  <a:pt x="1299761" y="1295446"/>
                </a:cubicBezTo>
                <a:cubicBezTo>
                  <a:pt x="1246486" y="1024540"/>
                  <a:pt x="1031642" y="809743"/>
                  <a:pt x="756452" y="750600"/>
                </a:cubicBezTo>
                <a:close/>
                <a:moveTo>
                  <a:pt x="12192000" y="647790"/>
                </a:moveTo>
                <a:lnTo>
                  <a:pt x="12192000" y="780838"/>
                </a:lnTo>
                <a:cubicBezTo>
                  <a:pt x="11966807" y="865550"/>
                  <a:pt x="11797421" y="1059155"/>
                  <a:pt x="11750953" y="1295446"/>
                </a:cubicBezTo>
                <a:cubicBezTo>
                  <a:pt x="11935988" y="1255679"/>
                  <a:pt x="12093739" y="1145540"/>
                  <a:pt x="12192000" y="994335"/>
                </a:cubicBezTo>
                <a:lnTo>
                  <a:pt x="12192000" y="1195909"/>
                </a:lnTo>
                <a:cubicBezTo>
                  <a:pt x="12071770" y="1314911"/>
                  <a:pt x="11914089" y="1397686"/>
                  <a:pt x="11737582" y="1426902"/>
                </a:cubicBezTo>
                <a:lnTo>
                  <a:pt x="11737466" y="1428050"/>
                </a:lnTo>
                <a:cubicBezTo>
                  <a:pt x="11732155" y="1429061"/>
                  <a:pt x="11726826" y="1430009"/>
                  <a:pt x="11721249" y="1429590"/>
                </a:cubicBezTo>
                <a:cubicBezTo>
                  <a:pt x="11690077" y="1435144"/>
                  <a:pt x="11658197" y="1438125"/>
                  <a:pt x="11625822" y="1438652"/>
                </a:cubicBezTo>
                <a:lnTo>
                  <a:pt x="11608704" y="1440278"/>
                </a:lnTo>
                <a:lnTo>
                  <a:pt x="11608678" y="1439783"/>
                </a:lnTo>
                <a:lnTo>
                  <a:pt x="11608179" y="1439816"/>
                </a:lnTo>
                <a:cubicBezTo>
                  <a:pt x="11607613" y="1436014"/>
                  <a:pt x="11607586" y="1432198"/>
                  <a:pt x="11607586" y="1428376"/>
                </a:cubicBezTo>
                <a:cubicBezTo>
                  <a:pt x="11607586" y="1422694"/>
                  <a:pt x="11607645" y="1417025"/>
                  <a:pt x="11608957" y="1411395"/>
                </a:cubicBezTo>
                <a:cubicBezTo>
                  <a:pt x="11608914" y="1380067"/>
                  <a:pt x="11611364" y="1349182"/>
                  <a:pt x="11616421" y="1318938"/>
                </a:cubicBezTo>
                <a:lnTo>
                  <a:pt x="11616961" y="1312248"/>
                </a:lnTo>
                <a:cubicBezTo>
                  <a:pt x="11617130" y="1312243"/>
                  <a:pt x="11617299" y="1312238"/>
                  <a:pt x="11617466" y="1312185"/>
                </a:cubicBezTo>
                <a:cubicBezTo>
                  <a:pt x="11662185" y="998329"/>
                  <a:pt x="11889463" y="741504"/>
                  <a:pt x="12192000" y="647790"/>
                </a:cubicBezTo>
                <a:close/>
                <a:moveTo>
                  <a:pt x="10767111" y="605769"/>
                </a:moveTo>
                <a:lnTo>
                  <a:pt x="10784198" y="607392"/>
                </a:lnTo>
                <a:cubicBezTo>
                  <a:pt x="10816584" y="607919"/>
                  <a:pt x="10848477" y="610900"/>
                  <a:pt x="10879660" y="616457"/>
                </a:cubicBezTo>
                <a:cubicBezTo>
                  <a:pt x="10885236" y="616038"/>
                  <a:pt x="10890564" y="616986"/>
                  <a:pt x="10895873" y="617996"/>
                </a:cubicBezTo>
                <a:lnTo>
                  <a:pt x="10895990" y="619144"/>
                </a:lnTo>
                <a:cubicBezTo>
                  <a:pt x="11254840" y="678542"/>
                  <a:pt x="11535879" y="959319"/>
                  <a:pt x="11586156" y="1312185"/>
                </a:cubicBezTo>
                <a:cubicBezTo>
                  <a:pt x="11586323" y="1312238"/>
                  <a:pt x="11586492" y="1312243"/>
                  <a:pt x="11586661" y="1312248"/>
                </a:cubicBezTo>
                <a:lnTo>
                  <a:pt x="11587201" y="1318938"/>
                </a:lnTo>
                <a:cubicBezTo>
                  <a:pt x="11592258" y="1349182"/>
                  <a:pt x="11594708" y="1380067"/>
                  <a:pt x="11594665" y="1411395"/>
                </a:cubicBezTo>
                <a:cubicBezTo>
                  <a:pt x="11595977" y="1417025"/>
                  <a:pt x="11596036" y="1422694"/>
                  <a:pt x="11596036" y="1428376"/>
                </a:cubicBezTo>
                <a:cubicBezTo>
                  <a:pt x="11596036" y="1432198"/>
                  <a:pt x="11596009" y="1436014"/>
                  <a:pt x="11595443" y="1439816"/>
                </a:cubicBezTo>
                <a:lnTo>
                  <a:pt x="11594944" y="1439783"/>
                </a:lnTo>
                <a:lnTo>
                  <a:pt x="11594918" y="1440278"/>
                </a:lnTo>
                <a:lnTo>
                  <a:pt x="11577800" y="1438652"/>
                </a:lnTo>
                <a:cubicBezTo>
                  <a:pt x="11545425" y="1438125"/>
                  <a:pt x="11513545" y="1435144"/>
                  <a:pt x="11482373" y="1429590"/>
                </a:cubicBezTo>
                <a:cubicBezTo>
                  <a:pt x="11476796" y="1430009"/>
                  <a:pt x="11471467" y="1429061"/>
                  <a:pt x="11466156" y="1428050"/>
                </a:cubicBezTo>
                <a:lnTo>
                  <a:pt x="11466040" y="1426902"/>
                </a:lnTo>
                <a:cubicBezTo>
                  <a:pt x="11107189" y="1367503"/>
                  <a:pt x="10826150" y="1086726"/>
                  <a:pt x="10775875" y="733861"/>
                </a:cubicBezTo>
                <a:cubicBezTo>
                  <a:pt x="10775707" y="733808"/>
                  <a:pt x="10775539" y="733803"/>
                  <a:pt x="10775369" y="733798"/>
                </a:cubicBezTo>
                <a:lnTo>
                  <a:pt x="10774831" y="727122"/>
                </a:lnTo>
                <a:cubicBezTo>
                  <a:pt x="10769772" y="696872"/>
                  <a:pt x="10767321" y="665981"/>
                  <a:pt x="10767364" y="634646"/>
                </a:cubicBezTo>
                <a:cubicBezTo>
                  <a:pt x="10766052" y="629018"/>
                  <a:pt x="10765993" y="623351"/>
                  <a:pt x="10765993" y="617670"/>
                </a:cubicBezTo>
                <a:lnTo>
                  <a:pt x="10766587" y="606230"/>
                </a:lnTo>
                <a:lnTo>
                  <a:pt x="10767085" y="606263"/>
                </a:lnTo>
                <a:close/>
                <a:moveTo>
                  <a:pt x="10744358" y="605769"/>
                </a:moveTo>
                <a:lnTo>
                  <a:pt x="10744384" y="606263"/>
                </a:lnTo>
                <a:lnTo>
                  <a:pt x="10744882" y="606230"/>
                </a:lnTo>
                <a:lnTo>
                  <a:pt x="10745476" y="617670"/>
                </a:lnTo>
                <a:cubicBezTo>
                  <a:pt x="10745476" y="623351"/>
                  <a:pt x="10745417" y="629018"/>
                  <a:pt x="10744105" y="634646"/>
                </a:cubicBezTo>
                <a:cubicBezTo>
                  <a:pt x="10744148" y="665981"/>
                  <a:pt x="10741697" y="696872"/>
                  <a:pt x="10736638" y="727122"/>
                </a:cubicBezTo>
                <a:lnTo>
                  <a:pt x="10736100" y="733798"/>
                </a:lnTo>
                <a:cubicBezTo>
                  <a:pt x="10735930" y="733803"/>
                  <a:pt x="10735762" y="733808"/>
                  <a:pt x="10735594" y="733861"/>
                </a:cubicBezTo>
                <a:cubicBezTo>
                  <a:pt x="10685319" y="1086726"/>
                  <a:pt x="10404280" y="1367503"/>
                  <a:pt x="10045429" y="1426902"/>
                </a:cubicBezTo>
                <a:lnTo>
                  <a:pt x="10045313" y="1428050"/>
                </a:lnTo>
                <a:cubicBezTo>
                  <a:pt x="10040002" y="1429061"/>
                  <a:pt x="10034673" y="1430009"/>
                  <a:pt x="10029096" y="1429590"/>
                </a:cubicBezTo>
                <a:cubicBezTo>
                  <a:pt x="9997924" y="1435144"/>
                  <a:pt x="9966044" y="1438125"/>
                  <a:pt x="9933669" y="1438652"/>
                </a:cubicBezTo>
                <a:lnTo>
                  <a:pt x="9916551" y="1440278"/>
                </a:lnTo>
                <a:lnTo>
                  <a:pt x="9916525" y="1439783"/>
                </a:lnTo>
                <a:lnTo>
                  <a:pt x="9916026" y="1439816"/>
                </a:lnTo>
                <a:cubicBezTo>
                  <a:pt x="9915460" y="1436014"/>
                  <a:pt x="9915433" y="1432198"/>
                  <a:pt x="9915433" y="1428376"/>
                </a:cubicBezTo>
                <a:cubicBezTo>
                  <a:pt x="9915433" y="1422694"/>
                  <a:pt x="9915492" y="1417025"/>
                  <a:pt x="9916804" y="1411395"/>
                </a:cubicBezTo>
                <a:cubicBezTo>
                  <a:pt x="9916761" y="1380067"/>
                  <a:pt x="9919211" y="1349182"/>
                  <a:pt x="9924268" y="1318938"/>
                </a:cubicBezTo>
                <a:lnTo>
                  <a:pt x="9924808" y="1312248"/>
                </a:lnTo>
                <a:cubicBezTo>
                  <a:pt x="9924977" y="1312243"/>
                  <a:pt x="9925146" y="1312238"/>
                  <a:pt x="9925314" y="1312185"/>
                </a:cubicBezTo>
                <a:cubicBezTo>
                  <a:pt x="9975590" y="959319"/>
                  <a:pt x="10256629" y="678542"/>
                  <a:pt x="10615479" y="619144"/>
                </a:cubicBezTo>
                <a:lnTo>
                  <a:pt x="10615596" y="617996"/>
                </a:lnTo>
                <a:cubicBezTo>
                  <a:pt x="10620905" y="616986"/>
                  <a:pt x="10626233" y="616038"/>
                  <a:pt x="10631809" y="616457"/>
                </a:cubicBezTo>
                <a:cubicBezTo>
                  <a:pt x="10662992" y="610900"/>
                  <a:pt x="10694885" y="607919"/>
                  <a:pt x="10727271" y="607392"/>
                </a:cubicBezTo>
                <a:close/>
                <a:moveTo>
                  <a:pt x="9074958" y="605769"/>
                </a:moveTo>
                <a:lnTo>
                  <a:pt x="9092045" y="607392"/>
                </a:lnTo>
                <a:cubicBezTo>
                  <a:pt x="9124431" y="607919"/>
                  <a:pt x="9156324" y="610900"/>
                  <a:pt x="9187507" y="616457"/>
                </a:cubicBezTo>
                <a:cubicBezTo>
                  <a:pt x="9193083" y="616038"/>
                  <a:pt x="9198411" y="616986"/>
                  <a:pt x="9203720" y="617996"/>
                </a:cubicBezTo>
                <a:lnTo>
                  <a:pt x="9203837" y="619144"/>
                </a:lnTo>
                <a:cubicBezTo>
                  <a:pt x="9562687" y="678542"/>
                  <a:pt x="9843726" y="959319"/>
                  <a:pt x="9894002" y="1312185"/>
                </a:cubicBezTo>
                <a:cubicBezTo>
                  <a:pt x="9894170" y="1312238"/>
                  <a:pt x="9894339" y="1312243"/>
                  <a:pt x="9894508" y="1312248"/>
                </a:cubicBezTo>
                <a:lnTo>
                  <a:pt x="9895048" y="1318938"/>
                </a:lnTo>
                <a:cubicBezTo>
                  <a:pt x="9900105" y="1349182"/>
                  <a:pt x="9902555" y="1380067"/>
                  <a:pt x="9902512" y="1411395"/>
                </a:cubicBezTo>
                <a:cubicBezTo>
                  <a:pt x="9903824" y="1417025"/>
                  <a:pt x="9903883" y="1422694"/>
                  <a:pt x="9903883" y="1428376"/>
                </a:cubicBezTo>
                <a:cubicBezTo>
                  <a:pt x="9903883" y="1432198"/>
                  <a:pt x="9903856" y="1436014"/>
                  <a:pt x="9903290" y="1439816"/>
                </a:cubicBezTo>
                <a:lnTo>
                  <a:pt x="9902791" y="1439783"/>
                </a:lnTo>
                <a:lnTo>
                  <a:pt x="9902765" y="1440278"/>
                </a:lnTo>
                <a:lnTo>
                  <a:pt x="9885647" y="1438652"/>
                </a:lnTo>
                <a:cubicBezTo>
                  <a:pt x="9853272" y="1438125"/>
                  <a:pt x="9821392" y="1435144"/>
                  <a:pt x="9790220" y="1429590"/>
                </a:cubicBezTo>
                <a:cubicBezTo>
                  <a:pt x="9784643" y="1430009"/>
                  <a:pt x="9779314" y="1429061"/>
                  <a:pt x="9774003" y="1428050"/>
                </a:cubicBezTo>
                <a:lnTo>
                  <a:pt x="9773887" y="1426902"/>
                </a:lnTo>
                <a:cubicBezTo>
                  <a:pt x="9415036" y="1367503"/>
                  <a:pt x="9133997" y="1086726"/>
                  <a:pt x="9083722" y="733861"/>
                </a:cubicBezTo>
                <a:cubicBezTo>
                  <a:pt x="9083554" y="733808"/>
                  <a:pt x="9083386" y="733803"/>
                  <a:pt x="9083216" y="733798"/>
                </a:cubicBezTo>
                <a:lnTo>
                  <a:pt x="9082678" y="727122"/>
                </a:lnTo>
                <a:cubicBezTo>
                  <a:pt x="9077619" y="696872"/>
                  <a:pt x="9075168" y="665981"/>
                  <a:pt x="9075211" y="634646"/>
                </a:cubicBezTo>
                <a:cubicBezTo>
                  <a:pt x="9073899" y="629018"/>
                  <a:pt x="9073840" y="623351"/>
                  <a:pt x="9073840" y="617670"/>
                </a:cubicBezTo>
                <a:lnTo>
                  <a:pt x="9074434" y="606230"/>
                </a:lnTo>
                <a:lnTo>
                  <a:pt x="9074932" y="606263"/>
                </a:lnTo>
                <a:close/>
                <a:moveTo>
                  <a:pt x="9052207" y="605769"/>
                </a:moveTo>
                <a:lnTo>
                  <a:pt x="9052233" y="606263"/>
                </a:lnTo>
                <a:lnTo>
                  <a:pt x="9052731" y="606230"/>
                </a:lnTo>
                <a:lnTo>
                  <a:pt x="9053325" y="617670"/>
                </a:lnTo>
                <a:cubicBezTo>
                  <a:pt x="9053325" y="623351"/>
                  <a:pt x="9053266" y="629018"/>
                  <a:pt x="9051954" y="634646"/>
                </a:cubicBezTo>
                <a:cubicBezTo>
                  <a:pt x="9051997" y="665981"/>
                  <a:pt x="9049546" y="696872"/>
                  <a:pt x="9044487" y="727122"/>
                </a:cubicBezTo>
                <a:lnTo>
                  <a:pt x="9043949" y="733798"/>
                </a:lnTo>
                <a:cubicBezTo>
                  <a:pt x="9043779" y="733803"/>
                  <a:pt x="9043611" y="733808"/>
                  <a:pt x="9043443" y="733861"/>
                </a:cubicBezTo>
                <a:cubicBezTo>
                  <a:pt x="8993168" y="1086726"/>
                  <a:pt x="8712129" y="1367503"/>
                  <a:pt x="8353278" y="1426902"/>
                </a:cubicBezTo>
                <a:lnTo>
                  <a:pt x="8353162" y="1428050"/>
                </a:lnTo>
                <a:cubicBezTo>
                  <a:pt x="8347851" y="1429061"/>
                  <a:pt x="8342522" y="1430009"/>
                  <a:pt x="8336945" y="1429590"/>
                </a:cubicBezTo>
                <a:cubicBezTo>
                  <a:pt x="8305773" y="1435144"/>
                  <a:pt x="8273893" y="1438125"/>
                  <a:pt x="8241519" y="1438652"/>
                </a:cubicBezTo>
                <a:lnTo>
                  <a:pt x="8224400" y="1440278"/>
                </a:lnTo>
                <a:lnTo>
                  <a:pt x="8224374" y="1439783"/>
                </a:lnTo>
                <a:lnTo>
                  <a:pt x="8223875" y="1439816"/>
                </a:lnTo>
                <a:cubicBezTo>
                  <a:pt x="8223309" y="1436014"/>
                  <a:pt x="8223282" y="1432198"/>
                  <a:pt x="8223282" y="1428376"/>
                </a:cubicBezTo>
                <a:cubicBezTo>
                  <a:pt x="8223282" y="1422694"/>
                  <a:pt x="8223341" y="1417025"/>
                  <a:pt x="8224653" y="1411395"/>
                </a:cubicBezTo>
                <a:cubicBezTo>
                  <a:pt x="8224611" y="1380067"/>
                  <a:pt x="8227060" y="1349182"/>
                  <a:pt x="8232117" y="1318938"/>
                </a:cubicBezTo>
                <a:lnTo>
                  <a:pt x="8232657" y="1312248"/>
                </a:lnTo>
                <a:cubicBezTo>
                  <a:pt x="8232826" y="1312243"/>
                  <a:pt x="8232995" y="1312238"/>
                  <a:pt x="8233163" y="1312185"/>
                </a:cubicBezTo>
                <a:cubicBezTo>
                  <a:pt x="8283439" y="959319"/>
                  <a:pt x="8564478" y="678542"/>
                  <a:pt x="8923328" y="619144"/>
                </a:cubicBezTo>
                <a:lnTo>
                  <a:pt x="8923445" y="617996"/>
                </a:lnTo>
                <a:cubicBezTo>
                  <a:pt x="8928754" y="616986"/>
                  <a:pt x="8934082" y="616038"/>
                  <a:pt x="8939658" y="616457"/>
                </a:cubicBezTo>
                <a:cubicBezTo>
                  <a:pt x="8970841" y="610900"/>
                  <a:pt x="9002734" y="607919"/>
                  <a:pt x="9035120" y="607392"/>
                </a:cubicBezTo>
                <a:close/>
                <a:moveTo>
                  <a:pt x="7382807" y="605769"/>
                </a:moveTo>
                <a:lnTo>
                  <a:pt x="7399895" y="607392"/>
                </a:lnTo>
                <a:cubicBezTo>
                  <a:pt x="7432280" y="607919"/>
                  <a:pt x="7464173" y="610900"/>
                  <a:pt x="7495356" y="616457"/>
                </a:cubicBezTo>
                <a:cubicBezTo>
                  <a:pt x="7500932" y="616038"/>
                  <a:pt x="7506260" y="616986"/>
                  <a:pt x="7511569" y="617996"/>
                </a:cubicBezTo>
                <a:lnTo>
                  <a:pt x="7511686" y="619144"/>
                </a:lnTo>
                <a:cubicBezTo>
                  <a:pt x="7870536" y="678542"/>
                  <a:pt x="8151575" y="959319"/>
                  <a:pt x="8201852" y="1312185"/>
                </a:cubicBezTo>
                <a:cubicBezTo>
                  <a:pt x="8202019" y="1312238"/>
                  <a:pt x="8202189" y="1312243"/>
                  <a:pt x="8202357" y="1312248"/>
                </a:cubicBezTo>
                <a:lnTo>
                  <a:pt x="8202898" y="1318938"/>
                </a:lnTo>
                <a:cubicBezTo>
                  <a:pt x="8207954" y="1349182"/>
                  <a:pt x="8210404" y="1380067"/>
                  <a:pt x="8210362" y="1411395"/>
                </a:cubicBezTo>
                <a:cubicBezTo>
                  <a:pt x="8211674" y="1417025"/>
                  <a:pt x="8211732" y="1422694"/>
                  <a:pt x="8211732" y="1428376"/>
                </a:cubicBezTo>
                <a:cubicBezTo>
                  <a:pt x="8211732" y="1432198"/>
                  <a:pt x="8211705" y="1436014"/>
                  <a:pt x="8211139" y="1439816"/>
                </a:cubicBezTo>
                <a:lnTo>
                  <a:pt x="8210640" y="1439783"/>
                </a:lnTo>
                <a:lnTo>
                  <a:pt x="8210614" y="1440278"/>
                </a:lnTo>
                <a:lnTo>
                  <a:pt x="8193496" y="1438652"/>
                </a:lnTo>
                <a:cubicBezTo>
                  <a:pt x="8161122" y="1438125"/>
                  <a:pt x="8129241" y="1435144"/>
                  <a:pt x="8098069" y="1429590"/>
                </a:cubicBezTo>
                <a:cubicBezTo>
                  <a:pt x="8092492" y="1430009"/>
                  <a:pt x="8087163" y="1429061"/>
                  <a:pt x="8081853" y="1428050"/>
                </a:cubicBezTo>
                <a:lnTo>
                  <a:pt x="8081737" y="1426902"/>
                </a:lnTo>
                <a:cubicBezTo>
                  <a:pt x="7722885" y="1367503"/>
                  <a:pt x="7441846" y="1086726"/>
                  <a:pt x="7391571" y="733861"/>
                </a:cubicBezTo>
                <a:cubicBezTo>
                  <a:pt x="7391403" y="733808"/>
                  <a:pt x="7391235" y="733803"/>
                  <a:pt x="7391065" y="733798"/>
                </a:cubicBezTo>
                <a:lnTo>
                  <a:pt x="7390527" y="727122"/>
                </a:lnTo>
                <a:cubicBezTo>
                  <a:pt x="7385468" y="696872"/>
                  <a:pt x="7383018" y="665981"/>
                  <a:pt x="7383060" y="634646"/>
                </a:cubicBezTo>
                <a:cubicBezTo>
                  <a:pt x="7381748" y="629018"/>
                  <a:pt x="7381689" y="623351"/>
                  <a:pt x="7381689" y="617670"/>
                </a:cubicBezTo>
                <a:lnTo>
                  <a:pt x="7382283" y="606230"/>
                </a:lnTo>
                <a:lnTo>
                  <a:pt x="7382781" y="606263"/>
                </a:lnTo>
                <a:close/>
                <a:moveTo>
                  <a:pt x="5690656" y="605769"/>
                </a:moveTo>
                <a:lnTo>
                  <a:pt x="5707743" y="607392"/>
                </a:lnTo>
                <a:cubicBezTo>
                  <a:pt x="5740129" y="607919"/>
                  <a:pt x="5772021" y="610900"/>
                  <a:pt x="5803205" y="616457"/>
                </a:cubicBezTo>
                <a:cubicBezTo>
                  <a:pt x="5808781" y="616038"/>
                  <a:pt x="5814109" y="616986"/>
                  <a:pt x="5819417" y="617996"/>
                </a:cubicBezTo>
                <a:lnTo>
                  <a:pt x="5819534" y="619144"/>
                </a:lnTo>
                <a:cubicBezTo>
                  <a:pt x="6178385" y="678542"/>
                  <a:pt x="6459424" y="959319"/>
                  <a:pt x="6509700" y="1312185"/>
                </a:cubicBezTo>
                <a:cubicBezTo>
                  <a:pt x="6509868" y="1312238"/>
                  <a:pt x="6510037" y="1312243"/>
                  <a:pt x="6510206" y="1312248"/>
                </a:cubicBezTo>
                <a:lnTo>
                  <a:pt x="6510746" y="1318938"/>
                </a:lnTo>
                <a:cubicBezTo>
                  <a:pt x="6515803" y="1349182"/>
                  <a:pt x="6518252" y="1380067"/>
                  <a:pt x="6518210" y="1411395"/>
                </a:cubicBezTo>
                <a:cubicBezTo>
                  <a:pt x="6519522" y="1417025"/>
                  <a:pt x="6519581" y="1422694"/>
                  <a:pt x="6519581" y="1428376"/>
                </a:cubicBezTo>
                <a:cubicBezTo>
                  <a:pt x="6519581" y="1432198"/>
                  <a:pt x="6519554" y="1436014"/>
                  <a:pt x="6518988" y="1439816"/>
                </a:cubicBezTo>
                <a:lnTo>
                  <a:pt x="6518489" y="1439783"/>
                </a:lnTo>
                <a:lnTo>
                  <a:pt x="6518463" y="1440278"/>
                </a:lnTo>
                <a:lnTo>
                  <a:pt x="6501344" y="1438652"/>
                </a:lnTo>
                <a:cubicBezTo>
                  <a:pt x="6468970" y="1438125"/>
                  <a:pt x="6437090" y="1435144"/>
                  <a:pt x="6405918" y="1429590"/>
                </a:cubicBezTo>
                <a:cubicBezTo>
                  <a:pt x="6400341" y="1430009"/>
                  <a:pt x="6395012" y="1429061"/>
                  <a:pt x="6389701" y="1428050"/>
                </a:cubicBezTo>
                <a:lnTo>
                  <a:pt x="6389585" y="1426902"/>
                </a:lnTo>
                <a:cubicBezTo>
                  <a:pt x="6030734" y="1367503"/>
                  <a:pt x="5749695" y="1086726"/>
                  <a:pt x="5699419" y="733861"/>
                </a:cubicBezTo>
                <a:cubicBezTo>
                  <a:pt x="5699252" y="733808"/>
                  <a:pt x="5699083" y="733803"/>
                  <a:pt x="5698914" y="733798"/>
                </a:cubicBezTo>
                <a:lnTo>
                  <a:pt x="5698375" y="727122"/>
                </a:lnTo>
                <a:cubicBezTo>
                  <a:pt x="5693317" y="696872"/>
                  <a:pt x="5690866" y="665981"/>
                  <a:pt x="5690908" y="634646"/>
                </a:cubicBezTo>
                <a:cubicBezTo>
                  <a:pt x="5689596" y="629018"/>
                  <a:pt x="5689538" y="623351"/>
                  <a:pt x="5689538" y="617670"/>
                </a:cubicBezTo>
                <a:lnTo>
                  <a:pt x="5690132" y="606230"/>
                </a:lnTo>
                <a:lnTo>
                  <a:pt x="5690630" y="606263"/>
                </a:lnTo>
                <a:close/>
                <a:moveTo>
                  <a:pt x="5667905" y="605769"/>
                </a:moveTo>
                <a:lnTo>
                  <a:pt x="5667931" y="606263"/>
                </a:lnTo>
                <a:lnTo>
                  <a:pt x="5668429" y="606230"/>
                </a:lnTo>
                <a:lnTo>
                  <a:pt x="5669023" y="617670"/>
                </a:lnTo>
                <a:cubicBezTo>
                  <a:pt x="5669023" y="623351"/>
                  <a:pt x="5668964" y="629018"/>
                  <a:pt x="5667652" y="634646"/>
                </a:cubicBezTo>
                <a:cubicBezTo>
                  <a:pt x="5667694" y="665981"/>
                  <a:pt x="5665244" y="696872"/>
                  <a:pt x="5660185" y="727122"/>
                </a:cubicBezTo>
                <a:lnTo>
                  <a:pt x="5659647" y="733798"/>
                </a:lnTo>
                <a:cubicBezTo>
                  <a:pt x="5659477" y="733803"/>
                  <a:pt x="5659309" y="733808"/>
                  <a:pt x="5659141" y="733861"/>
                </a:cubicBezTo>
                <a:cubicBezTo>
                  <a:pt x="5608866" y="1086726"/>
                  <a:pt x="5327827" y="1367503"/>
                  <a:pt x="4968975" y="1426902"/>
                </a:cubicBezTo>
                <a:lnTo>
                  <a:pt x="4968859" y="1428050"/>
                </a:lnTo>
                <a:cubicBezTo>
                  <a:pt x="4963549" y="1429061"/>
                  <a:pt x="4958220" y="1430009"/>
                  <a:pt x="4952643" y="1429590"/>
                </a:cubicBezTo>
                <a:cubicBezTo>
                  <a:pt x="4921471" y="1435144"/>
                  <a:pt x="4889590" y="1438125"/>
                  <a:pt x="4857216" y="1438652"/>
                </a:cubicBezTo>
                <a:lnTo>
                  <a:pt x="4840098" y="1440278"/>
                </a:lnTo>
                <a:lnTo>
                  <a:pt x="4840072" y="1439783"/>
                </a:lnTo>
                <a:lnTo>
                  <a:pt x="4839573" y="1439816"/>
                </a:lnTo>
                <a:cubicBezTo>
                  <a:pt x="4839007" y="1436014"/>
                  <a:pt x="4838980" y="1432198"/>
                  <a:pt x="4838980" y="1428376"/>
                </a:cubicBezTo>
                <a:cubicBezTo>
                  <a:pt x="4838980" y="1422694"/>
                  <a:pt x="4839038" y="1417025"/>
                  <a:pt x="4840350" y="1411395"/>
                </a:cubicBezTo>
                <a:cubicBezTo>
                  <a:pt x="4840308" y="1380067"/>
                  <a:pt x="4842758" y="1349182"/>
                  <a:pt x="4847814" y="1318938"/>
                </a:cubicBezTo>
                <a:lnTo>
                  <a:pt x="4848355" y="1312248"/>
                </a:lnTo>
                <a:cubicBezTo>
                  <a:pt x="4848523" y="1312243"/>
                  <a:pt x="4848693" y="1312238"/>
                  <a:pt x="4848860" y="1312185"/>
                </a:cubicBezTo>
                <a:cubicBezTo>
                  <a:pt x="4899137" y="959319"/>
                  <a:pt x="5180176" y="678542"/>
                  <a:pt x="5539026" y="619144"/>
                </a:cubicBezTo>
                <a:lnTo>
                  <a:pt x="5539143" y="617996"/>
                </a:lnTo>
                <a:cubicBezTo>
                  <a:pt x="5544452" y="616986"/>
                  <a:pt x="5549780" y="616038"/>
                  <a:pt x="5555356" y="616457"/>
                </a:cubicBezTo>
                <a:cubicBezTo>
                  <a:pt x="5586539" y="610900"/>
                  <a:pt x="5618432" y="607919"/>
                  <a:pt x="5650817" y="607392"/>
                </a:cubicBezTo>
                <a:close/>
                <a:moveTo>
                  <a:pt x="3998505" y="605769"/>
                </a:moveTo>
                <a:lnTo>
                  <a:pt x="4015592" y="607392"/>
                </a:lnTo>
                <a:cubicBezTo>
                  <a:pt x="4047978" y="607919"/>
                  <a:pt x="4079870" y="610900"/>
                  <a:pt x="4111054" y="616457"/>
                </a:cubicBezTo>
                <a:cubicBezTo>
                  <a:pt x="4116630" y="616038"/>
                  <a:pt x="4121958" y="616986"/>
                  <a:pt x="4127266" y="617996"/>
                </a:cubicBezTo>
                <a:lnTo>
                  <a:pt x="4127384" y="619144"/>
                </a:lnTo>
                <a:cubicBezTo>
                  <a:pt x="4486234" y="678542"/>
                  <a:pt x="4767273" y="959319"/>
                  <a:pt x="4817549" y="1312185"/>
                </a:cubicBezTo>
                <a:cubicBezTo>
                  <a:pt x="4817717" y="1312238"/>
                  <a:pt x="4817886" y="1312243"/>
                  <a:pt x="4818055" y="1312248"/>
                </a:cubicBezTo>
                <a:lnTo>
                  <a:pt x="4818595" y="1318938"/>
                </a:lnTo>
                <a:cubicBezTo>
                  <a:pt x="4823652" y="1349182"/>
                  <a:pt x="4826101" y="1380067"/>
                  <a:pt x="4826059" y="1411395"/>
                </a:cubicBezTo>
                <a:cubicBezTo>
                  <a:pt x="4827371" y="1417025"/>
                  <a:pt x="4827430" y="1422694"/>
                  <a:pt x="4827430" y="1428376"/>
                </a:cubicBezTo>
                <a:cubicBezTo>
                  <a:pt x="4827430" y="1432198"/>
                  <a:pt x="4827403" y="1436014"/>
                  <a:pt x="4826837" y="1439816"/>
                </a:cubicBezTo>
                <a:lnTo>
                  <a:pt x="4826338" y="1439783"/>
                </a:lnTo>
                <a:lnTo>
                  <a:pt x="4826312" y="1440278"/>
                </a:lnTo>
                <a:lnTo>
                  <a:pt x="4809193" y="1438652"/>
                </a:lnTo>
                <a:cubicBezTo>
                  <a:pt x="4776819" y="1438125"/>
                  <a:pt x="4744939" y="1435144"/>
                  <a:pt x="4713767" y="1429590"/>
                </a:cubicBezTo>
                <a:cubicBezTo>
                  <a:pt x="4708190" y="1430009"/>
                  <a:pt x="4702861" y="1429061"/>
                  <a:pt x="4697550" y="1428050"/>
                </a:cubicBezTo>
                <a:lnTo>
                  <a:pt x="4697434" y="1426902"/>
                </a:lnTo>
                <a:cubicBezTo>
                  <a:pt x="4338583" y="1367503"/>
                  <a:pt x="4057544" y="1086726"/>
                  <a:pt x="4007268" y="733861"/>
                </a:cubicBezTo>
                <a:cubicBezTo>
                  <a:pt x="4007101" y="733808"/>
                  <a:pt x="4006932" y="733803"/>
                  <a:pt x="4006763" y="733798"/>
                </a:cubicBezTo>
                <a:lnTo>
                  <a:pt x="4006225" y="727122"/>
                </a:lnTo>
                <a:cubicBezTo>
                  <a:pt x="4001166" y="696872"/>
                  <a:pt x="3998715" y="665981"/>
                  <a:pt x="3998757" y="634646"/>
                </a:cubicBezTo>
                <a:cubicBezTo>
                  <a:pt x="3997445" y="629018"/>
                  <a:pt x="3997387" y="623351"/>
                  <a:pt x="3997387" y="617670"/>
                </a:cubicBezTo>
                <a:lnTo>
                  <a:pt x="3997981" y="606230"/>
                </a:lnTo>
                <a:lnTo>
                  <a:pt x="3998479" y="606263"/>
                </a:lnTo>
                <a:close/>
                <a:moveTo>
                  <a:pt x="3975754" y="605769"/>
                </a:moveTo>
                <a:lnTo>
                  <a:pt x="3975780" y="606263"/>
                </a:lnTo>
                <a:lnTo>
                  <a:pt x="3976278" y="606230"/>
                </a:lnTo>
                <a:lnTo>
                  <a:pt x="3976872" y="617670"/>
                </a:lnTo>
                <a:cubicBezTo>
                  <a:pt x="3976872" y="623351"/>
                  <a:pt x="3976813" y="629018"/>
                  <a:pt x="3975501" y="634646"/>
                </a:cubicBezTo>
                <a:cubicBezTo>
                  <a:pt x="3975543" y="665981"/>
                  <a:pt x="3973093" y="696872"/>
                  <a:pt x="3968034" y="727122"/>
                </a:cubicBezTo>
                <a:lnTo>
                  <a:pt x="3967496" y="733798"/>
                </a:lnTo>
                <a:cubicBezTo>
                  <a:pt x="3967326" y="733803"/>
                  <a:pt x="3967158" y="733808"/>
                  <a:pt x="3966990" y="733861"/>
                </a:cubicBezTo>
                <a:cubicBezTo>
                  <a:pt x="3916715" y="1086726"/>
                  <a:pt x="3635676" y="1367503"/>
                  <a:pt x="3276825" y="1426902"/>
                </a:cubicBezTo>
                <a:lnTo>
                  <a:pt x="3276708" y="1428050"/>
                </a:lnTo>
                <a:cubicBezTo>
                  <a:pt x="3271398" y="1429061"/>
                  <a:pt x="3266069" y="1430009"/>
                  <a:pt x="3260492" y="1429590"/>
                </a:cubicBezTo>
                <a:cubicBezTo>
                  <a:pt x="3229320" y="1435144"/>
                  <a:pt x="3197440" y="1438125"/>
                  <a:pt x="3165065" y="1438652"/>
                </a:cubicBezTo>
                <a:lnTo>
                  <a:pt x="3147947" y="1440278"/>
                </a:lnTo>
                <a:lnTo>
                  <a:pt x="3147921" y="1439783"/>
                </a:lnTo>
                <a:lnTo>
                  <a:pt x="3147422" y="1439816"/>
                </a:lnTo>
                <a:cubicBezTo>
                  <a:pt x="3146856" y="1436014"/>
                  <a:pt x="3146829" y="1432198"/>
                  <a:pt x="3146829" y="1428376"/>
                </a:cubicBezTo>
                <a:cubicBezTo>
                  <a:pt x="3146829" y="1422694"/>
                  <a:pt x="3146887" y="1417025"/>
                  <a:pt x="3148199" y="1411395"/>
                </a:cubicBezTo>
                <a:cubicBezTo>
                  <a:pt x="3148157" y="1380067"/>
                  <a:pt x="3150607" y="1349182"/>
                  <a:pt x="3155663" y="1318938"/>
                </a:cubicBezTo>
                <a:lnTo>
                  <a:pt x="3156204" y="1312248"/>
                </a:lnTo>
                <a:cubicBezTo>
                  <a:pt x="3156372" y="1312243"/>
                  <a:pt x="3156542" y="1312238"/>
                  <a:pt x="3156709" y="1312185"/>
                </a:cubicBezTo>
                <a:cubicBezTo>
                  <a:pt x="3206986" y="959319"/>
                  <a:pt x="3488025" y="678542"/>
                  <a:pt x="3846875" y="619144"/>
                </a:cubicBezTo>
                <a:lnTo>
                  <a:pt x="3846992" y="617996"/>
                </a:lnTo>
                <a:cubicBezTo>
                  <a:pt x="3852301" y="616986"/>
                  <a:pt x="3857629" y="616038"/>
                  <a:pt x="3863205" y="616457"/>
                </a:cubicBezTo>
                <a:cubicBezTo>
                  <a:pt x="3894388" y="610900"/>
                  <a:pt x="3926281" y="607919"/>
                  <a:pt x="3958666" y="607392"/>
                </a:cubicBezTo>
                <a:close/>
                <a:moveTo>
                  <a:pt x="2306354" y="605769"/>
                </a:moveTo>
                <a:lnTo>
                  <a:pt x="2323441" y="607392"/>
                </a:lnTo>
                <a:cubicBezTo>
                  <a:pt x="2355827" y="607919"/>
                  <a:pt x="2387719" y="610900"/>
                  <a:pt x="2418903" y="616457"/>
                </a:cubicBezTo>
                <a:cubicBezTo>
                  <a:pt x="2424479" y="616038"/>
                  <a:pt x="2429807" y="616986"/>
                  <a:pt x="2435115" y="617996"/>
                </a:cubicBezTo>
                <a:lnTo>
                  <a:pt x="2435233" y="619144"/>
                </a:lnTo>
                <a:cubicBezTo>
                  <a:pt x="2794083" y="678542"/>
                  <a:pt x="3075122" y="959319"/>
                  <a:pt x="3125398" y="1312185"/>
                </a:cubicBezTo>
                <a:cubicBezTo>
                  <a:pt x="3125566" y="1312238"/>
                  <a:pt x="3125735" y="1312243"/>
                  <a:pt x="3125904" y="1312248"/>
                </a:cubicBezTo>
                <a:lnTo>
                  <a:pt x="3126444" y="1318938"/>
                </a:lnTo>
                <a:cubicBezTo>
                  <a:pt x="3131501" y="1349182"/>
                  <a:pt x="3133950" y="1380067"/>
                  <a:pt x="3133908" y="1411395"/>
                </a:cubicBezTo>
                <a:cubicBezTo>
                  <a:pt x="3135220" y="1417025"/>
                  <a:pt x="3135279" y="1422694"/>
                  <a:pt x="3135279" y="1428376"/>
                </a:cubicBezTo>
                <a:cubicBezTo>
                  <a:pt x="3135279" y="1432198"/>
                  <a:pt x="3135252" y="1436014"/>
                  <a:pt x="3134686" y="1439816"/>
                </a:cubicBezTo>
                <a:lnTo>
                  <a:pt x="3134187" y="1439783"/>
                </a:lnTo>
                <a:lnTo>
                  <a:pt x="3134161" y="1440278"/>
                </a:lnTo>
                <a:lnTo>
                  <a:pt x="3117042" y="1438652"/>
                </a:lnTo>
                <a:cubicBezTo>
                  <a:pt x="3084668" y="1438125"/>
                  <a:pt x="3052788" y="1435144"/>
                  <a:pt x="3021616" y="1429590"/>
                </a:cubicBezTo>
                <a:cubicBezTo>
                  <a:pt x="3016039" y="1430009"/>
                  <a:pt x="3010710" y="1429061"/>
                  <a:pt x="3005399" y="1428050"/>
                </a:cubicBezTo>
                <a:lnTo>
                  <a:pt x="3005283" y="1426902"/>
                </a:lnTo>
                <a:cubicBezTo>
                  <a:pt x="2646432" y="1367503"/>
                  <a:pt x="2365393" y="1086726"/>
                  <a:pt x="2315117" y="733861"/>
                </a:cubicBezTo>
                <a:cubicBezTo>
                  <a:pt x="2314950" y="733808"/>
                  <a:pt x="2314781" y="733803"/>
                  <a:pt x="2314612" y="733798"/>
                </a:cubicBezTo>
                <a:lnTo>
                  <a:pt x="2314074" y="727122"/>
                </a:lnTo>
                <a:cubicBezTo>
                  <a:pt x="2309015" y="696872"/>
                  <a:pt x="2306564" y="665981"/>
                  <a:pt x="2306606" y="634646"/>
                </a:cubicBezTo>
                <a:cubicBezTo>
                  <a:pt x="2305294" y="629018"/>
                  <a:pt x="2305236" y="623351"/>
                  <a:pt x="2305236" y="617670"/>
                </a:cubicBezTo>
                <a:lnTo>
                  <a:pt x="2305830" y="606230"/>
                </a:lnTo>
                <a:lnTo>
                  <a:pt x="2306328" y="606263"/>
                </a:lnTo>
                <a:close/>
                <a:moveTo>
                  <a:pt x="2283603" y="605769"/>
                </a:moveTo>
                <a:lnTo>
                  <a:pt x="2283629" y="606263"/>
                </a:lnTo>
                <a:lnTo>
                  <a:pt x="2284127" y="606230"/>
                </a:lnTo>
                <a:lnTo>
                  <a:pt x="2284721" y="617670"/>
                </a:lnTo>
                <a:cubicBezTo>
                  <a:pt x="2284721" y="623351"/>
                  <a:pt x="2284662" y="629018"/>
                  <a:pt x="2283350" y="634646"/>
                </a:cubicBezTo>
                <a:cubicBezTo>
                  <a:pt x="2283392" y="665981"/>
                  <a:pt x="2280942" y="696872"/>
                  <a:pt x="2275883" y="727122"/>
                </a:cubicBezTo>
                <a:lnTo>
                  <a:pt x="2275345" y="733798"/>
                </a:lnTo>
                <a:cubicBezTo>
                  <a:pt x="2275175" y="733803"/>
                  <a:pt x="2275007" y="733808"/>
                  <a:pt x="2274839" y="733861"/>
                </a:cubicBezTo>
                <a:cubicBezTo>
                  <a:pt x="2224564" y="1086726"/>
                  <a:pt x="1943525" y="1367503"/>
                  <a:pt x="1584673" y="1426902"/>
                </a:cubicBezTo>
                <a:lnTo>
                  <a:pt x="1584557" y="1428050"/>
                </a:lnTo>
                <a:cubicBezTo>
                  <a:pt x="1579247" y="1429061"/>
                  <a:pt x="1573918" y="1430009"/>
                  <a:pt x="1568341" y="1429590"/>
                </a:cubicBezTo>
                <a:cubicBezTo>
                  <a:pt x="1537169" y="1435144"/>
                  <a:pt x="1505289" y="1438125"/>
                  <a:pt x="1472914" y="1438652"/>
                </a:cubicBezTo>
                <a:lnTo>
                  <a:pt x="1455796" y="1440278"/>
                </a:lnTo>
                <a:lnTo>
                  <a:pt x="1455770" y="1439783"/>
                </a:lnTo>
                <a:lnTo>
                  <a:pt x="1455271" y="1439816"/>
                </a:lnTo>
                <a:cubicBezTo>
                  <a:pt x="1454705" y="1436014"/>
                  <a:pt x="1454678" y="1432198"/>
                  <a:pt x="1454678" y="1428376"/>
                </a:cubicBezTo>
                <a:cubicBezTo>
                  <a:pt x="1454678" y="1422694"/>
                  <a:pt x="1454736" y="1417025"/>
                  <a:pt x="1456048" y="1411395"/>
                </a:cubicBezTo>
                <a:cubicBezTo>
                  <a:pt x="1456006" y="1380067"/>
                  <a:pt x="1458456" y="1349182"/>
                  <a:pt x="1463513" y="1318938"/>
                </a:cubicBezTo>
                <a:lnTo>
                  <a:pt x="1464053" y="1312248"/>
                </a:lnTo>
                <a:cubicBezTo>
                  <a:pt x="1464221" y="1312243"/>
                  <a:pt x="1464391" y="1312238"/>
                  <a:pt x="1464558" y="1312185"/>
                </a:cubicBezTo>
                <a:cubicBezTo>
                  <a:pt x="1514835" y="959319"/>
                  <a:pt x="1795874" y="678542"/>
                  <a:pt x="2154724" y="619144"/>
                </a:cubicBezTo>
                <a:lnTo>
                  <a:pt x="2154841" y="617996"/>
                </a:lnTo>
                <a:cubicBezTo>
                  <a:pt x="2160150" y="616986"/>
                  <a:pt x="2165478" y="616038"/>
                  <a:pt x="2171054" y="616457"/>
                </a:cubicBezTo>
                <a:cubicBezTo>
                  <a:pt x="2202237" y="610900"/>
                  <a:pt x="2234130" y="607919"/>
                  <a:pt x="2266515" y="607392"/>
                </a:cubicBezTo>
                <a:close/>
                <a:moveTo>
                  <a:pt x="614203" y="605769"/>
                </a:moveTo>
                <a:lnTo>
                  <a:pt x="631290" y="607392"/>
                </a:lnTo>
                <a:cubicBezTo>
                  <a:pt x="663676" y="607919"/>
                  <a:pt x="695568" y="610900"/>
                  <a:pt x="726752" y="616457"/>
                </a:cubicBezTo>
                <a:cubicBezTo>
                  <a:pt x="732328" y="616038"/>
                  <a:pt x="737656" y="616986"/>
                  <a:pt x="742964" y="617996"/>
                </a:cubicBezTo>
                <a:lnTo>
                  <a:pt x="743081" y="619144"/>
                </a:lnTo>
                <a:cubicBezTo>
                  <a:pt x="1101932" y="678542"/>
                  <a:pt x="1382971" y="959319"/>
                  <a:pt x="1433247" y="1312185"/>
                </a:cubicBezTo>
                <a:cubicBezTo>
                  <a:pt x="1433415" y="1312238"/>
                  <a:pt x="1433584" y="1312243"/>
                  <a:pt x="1433753" y="1312248"/>
                </a:cubicBezTo>
                <a:lnTo>
                  <a:pt x="1434293" y="1318938"/>
                </a:lnTo>
                <a:cubicBezTo>
                  <a:pt x="1439350" y="1349182"/>
                  <a:pt x="1441799" y="1380067"/>
                  <a:pt x="1441757" y="1411395"/>
                </a:cubicBezTo>
                <a:cubicBezTo>
                  <a:pt x="1443069" y="1417025"/>
                  <a:pt x="1443128" y="1422694"/>
                  <a:pt x="1443128" y="1428376"/>
                </a:cubicBezTo>
                <a:cubicBezTo>
                  <a:pt x="1443128" y="1432198"/>
                  <a:pt x="1443101" y="1436014"/>
                  <a:pt x="1442535" y="1439816"/>
                </a:cubicBezTo>
                <a:lnTo>
                  <a:pt x="1442036" y="1439783"/>
                </a:lnTo>
                <a:lnTo>
                  <a:pt x="1442010" y="1440278"/>
                </a:lnTo>
                <a:lnTo>
                  <a:pt x="1424891" y="1438652"/>
                </a:lnTo>
                <a:cubicBezTo>
                  <a:pt x="1392517" y="1438125"/>
                  <a:pt x="1360637" y="1435144"/>
                  <a:pt x="1329465" y="1429590"/>
                </a:cubicBezTo>
                <a:cubicBezTo>
                  <a:pt x="1323888" y="1430009"/>
                  <a:pt x="1318559" y="1429061"/>
                  <a:pt x="1313248" y="1428050"/>
                </a:cubicBezTo>
                <a:lnTo>
                  <a:pt x="1313132" y="1426902"/>
                </a:lnTo>
                <a:cubicBezTo>
                  <a:pt x="954281" y="1367503"/>
                  <a:pt x="673242" y="1086726"/>
                  <a:pt x="622966" y="733861"/>
                </a:cubicBezTo>
                <a:cubicBezTo>
                  <a:pt x="622799" y="733808"/>
                  <a:pt x="622630" y="733803"/>
                  <a:pt x="622461" y="733798"/>
                </a:cubicBezTo>
                <a:lnTo>
                  <a:pt x="621923" y="727122"/>
                </a:lnTo>
                <a:cubicBezTo>
                  <a:pt x="616864" y="696872"/>
                  <a:pt x="614413" y="665981"/>
                  <a:pt x="614455" y="634646"/>
                </a:cubicBezTo>
                <a:cubicBezTo>
                  <a:pt x="613143" y="629018"/>
                  <a:pt x="613085" y="623351"/>
                  <a:pt x="613085" y="617670"/>
                </a:cubicBezTo>
                <a:lnTo>
                  <a:pt x="613679" y="606230"/>
                </a:lnTo>
                <a:lnTo>
                  <a:pt x="614177" y="606263"/>
                </a:lnTo>
                <a:close/>
                <a:moveTo>
                  <a:pt x="7360056" y="605769"/>
                </a:moveTo>
                <a:lnTo>
                  <a:pt x="7360082" y="606263"/>
                </a:lnTo>
                <a:lnTo>
                  <a:pt x="7360580" y="606230"/>
                </a:lnTo>
                <a:lnTo>
                  <a:pt x="7361174" y="617670"/>
                </a:lnTo>
                <a:cubicBezTo>
                  <a:pt x="7361174" y="623351"/>
                  <a:pt x="7361116" y="629018"/>
                  <a:pt x="7359804" y="634646"/>
                </a:cubicBezTo>
                <a:cubicBezTo>
                  <a:pt x="7359846" y="665981"/>
                  <a:pt x="7357395" y="696872"/>
                  <a:pt x="7352337" y="727122"/>
                </a:cubicBezTo>
                <a:lnTo>
                  <a:pt x="7351798" y="733798"/>
                </a:lnTo>
                <a:cubicBezTo>
                  <a:pt x="7351629" y="733803"/>
                  <a:pt x="7351460" y="733808"/>
                  <a:pt x="7351293" y="733861"/>
                </a:cubicBezTo>
                <a:cubicBezTo>
                  <a:pt x="7301017" y="1086726"/>
                  <a:pt x="7019978" y="1367503"/>
                  <a:pt x="6661127" y="1426902"/>
                </a:cubicBezTo>
                <a:lnTo>
                  <a:pt x="6661011" y="1428050"/>
                </a:lnTo>
                <a:cubicBezTo>
                  <a:pt x="6655700" y="1429061"/>
                  <a:pt x="6650371" y="1430009"/>
                  <a:pt x="6644794" y="1429590"/>
                </a:cubicBezTo>
                <a:cubicBezTo>
                  <a:pt x="6613622" y="1435144"/>
                  <a:pt x="6581742" y="1438125"/>
                  <a:pt x="6549368" y="1438652"/>
                </a:cubicBezTo>
                <a:lnTo>
                  <a:pt x="6532249" y="1440278"/>
                </a:lnTo>
                <a:lnTo>
                  <a:pt x="6532223" y="1439783"/>
                </a:lnTo>
                <a:lnTo>
                  <a:pt x="6531724" y="1439816"/>
                </a:lnTo>
                <a:cubicBezTo>
                  <a:pt x="6531158" y="1436014"/>
                  <a:pt x="6531131" y="1432198"/>
                  <a:pt x="6531131" y="1428376"/>
                </a:cubicBezTo>
                <a:cubicBezTo>
                  <a:pt x="6531131" y="1422694"/>
                  <a:pt x="6531190" y="1417025"/>
                  <a:pt x="6532502" y="1411395"/>
                </a:cubicBezTo>
                <a:cubicBezTo>
                  <a:pt x="6532460" y="1380067"/>
                  <a:pt x="6534909" y="1349182"/>
                  <a:pt x="6539966" y="1318938"/>
                </a:cubicBezTo>
                <a:lnTo>
                  <a:pt x="6540506" y="1312248"/>
                </a:lnTo>
                <a:cubicBezTo>
                  <a:pt x="6540675" y="1312243"/>
                  <a:pt x="6540844" y="1312238"/>
                  <a:pt x="6541012" y="1312185"/>
                </a:cubicBezTo>
                <a:cubicBezTo>
                  <a:pt x="6591288" y="959319"/>
                  <a:pt x="6872327" y="678542"/>
                  <a:pt x="7231178" y="619144"/>
                </a:cubicBezTo>
                <a:lnTo>
                  <a:pt x="7231295" y="617996"/>
                </a:lnTo>
                <a:cubicBezTo>
                  <a:pt x="7236603" y="616986"/>
                  <a:pt x="7241931" y="616038"/>
                  <a:pt x="7247507" y="616457"/>
                </a:cubicBezTo>
                <a:cubicBezTo>
                  <a:pt x="7278691" y="610900"/>
                  <a:pt x="7310583" y="607919"/>
                  <a:pt x="7342969" y="607392"/>
                </a:cubicBezTo>
                <a:close/>
                <a:moveTo>
                  <a:pt x="591452" y="605769"/>
                </a:moveTo>
                <a:lnTo>
                  <a:pt x="591478" y="606263"/>
                </a:lnTo>
                <a:lnTo>
                  <a:pt x="591976" y="606230"/>
                </a:lnTo>
                <a:lnTo>
                  <a:pt x="592570" y="617670"/>
                </a:lnTo>
                <a:cubicBezTo>
                  <a:pt x="592570" y="623351"/>
                  <a:pt x="592511" y="629018"/>
                  <a:pt x="591199" y="634646"/>
                </a:cubicBezTo>
                <a:cubicBezTo>
                  <a:pt x="591242" y="665981"/>
                  <a:pt x="588791" y="696872"/>
                  <a:pt x="583732" y="727122"/>
                </a:cubicBezTo>
                <a:lnTo>
                  <a:pt x="583194" y="733798"/>
                </a:lnTo>
                <a:cubicBezTo>
                  <a:pt x="583024" y="733803"/>
                  <a:pt x="582856" y="733808"/>
                  <a:pt x="582689" y="733861"/>
                </a:cubicBezTo>
                <a:cubicBezTo>
                  <a:pt x="537576" y="1050490"/>
                  <a:pt x="306662" y="1309076"/>
                  <a:pt x="0" y="1400276"/>
                </a:cubicBezTo>
                <a:lnTo>
                  <a:pt x="0" y="1267938"/>
                </a:lnTo>
                <a:cubicBezTo>
                  <a:pt x="229298" y="1185101"/>
                  <a:pt x="402181" y="989705"/>
                  <a:pt x="449203" y="750600"/>
                </a:cubicBezTo>
                <a:cubicBezTo>
                  <a:pt x="258971" y="791484"/>
                  <a:pt x="97576" y="906749"/>
                  <a:pt x="0" y="1064489"/>
                </a:cubicBezTo>
                <a:lnTo>
                  <a:pt x="0" y="857695"/>
                </a:lnTo>
                <a:cubicBezTo>
                  <a:pt x="121484" y="734788"/>
                  <a:pt x="282199" y="649000"/>
                  <a:pt x="462573" y="619144"/>
                </a:cubicBezTo>
                <a:lnTo>
                  <a:pt x="462690" y="617996"/>
                </a:lnTo>
                <a:cubicBezTo>
                  <a:pt x="467999" y="616986"/>
                  <a:pt x="473327" y="616038"/>
                  <a:pt x="478903" y="616457"/>
                </a:cubicBezTo>
                <a:cubicBezTo>
                  <a:pt x="510086" y="610900"/>
                  <a:pt x="541979" y="607919"/>
                  <a:pt x="574365" y="607392"/>
                </a:cubicBezTo>
                <a:close/>
                <a:moveTo>
                  <a:pt x="11969013" y="0"/>
                </a:moveTo>
                <a:lnTo>
                  <a:pt x="12180097" y="0"/>
                </a:lnTo>
                <a:cubicBezTo>
                  <a:pt x="12184579" y="2797"/>
                  <a:pt x="12188307" y="6390"/>
                  <a:pt x="12192000" y="10016"/>
                </a:cubicBezTo>
                <a:lnTo>
                  <a:pt x="12192000" y="210008"/>
                </a:lnTo>
                <a:cubicBezTo>
                  <a:pt x="12135666" y="124006"/>
                  <a:pt x="12059786" y="51396"/>
                  <a:pt x="11969013" y="0"/>
                </a:cubicBezTo>
                <a:close/>
                <a:moveTo>
                  <a:pt x="11640695" y="0"/>
                </a:moveTo>
                <a:lnTo>
                  <a:pt x="11775234" y="0"/>
                </a:lnTo>
                <a:cubicBezTo>
                  <a:pt x="11842228" y="193636"/>
                  <a:pt x="11995970" y="348667"/>
                  <a:pt x="12192000" y="421829"/>
                </a:cubicBezTo>
                <a:lnTo>
                  <a:pt x="12192000" y="553832"/>
                </a:lnTo>
                <a:cubicBezTo>
                  <a:pt x="11924422" y="471599"/>
                  <a:pt x="11715712" y="262771"/>
                  <a:pt x="11640695" y="0"/>
                </a:cubicBezTo>
                <a:close/>
                <a:moveTo>
                  <a:pt x="11023379" y="0"/>
                </a:moveTo>
                <a:lnTo>
                  <a:pt x="11232088" y="0"/>
                </a:lnTo>
                <a:cubicBezTo>
                  <a:pt x="11066618" y="98005"/>
                  <a:pt x="10947209" y="260867"/>
                  <a:pt x="10909358" y="451830"/>
                </a:cubicBezTo>
                <a:cubicBezTo>
                  <a:pt x="11153410" y="399791"/>
                  <a:pt x="11350000" y="226290"/>
                  <a:pt x="11427896" y="0"/>
                </a:cubicBezTo>
                <a:lnTo>
                  <a:pt x="11561912" y="0"/>
                </a:lnTo>
                <a:cubicBezTo>
                  <a:pt x="11477134" y="299826"/>
                  <a:pt x="11217862" y="529393"/>
                  <a:pt x="10895987" y="582253"/>
                </a:cubicBezTo>
                <a:lnTo>
                  <a:pt x="10895871" y="583392"/>
                </a:lnTo>
                <a:cubicBezTo>
                  <a:pt x="10890560" y="584395"/>
                  <a:pt x="10885231" y="585336"/>
                  <a:pt x="10879654" y="584920"/>
                </a:cubicBezTo>
                <a:cubicBezTo>
                  <a:pt x="10848482" y="590430"/>
                  <a:pt x="10816602" y="593388"/>
                  <a:pt x="10784227" y="593911"/>
                </a:cubicBezTo>
                <a:lnTo>
                  <a:pt x="10767109" y="595524"/>
                </a:lnTo>
                <a:lnTo>
                  <a:pt x="10767083" y="595033"/>
                </a:lnTo>
                <a:lnTo>
                  <a:pt x="10766584" y="595066"/>
                </a:lnTo>
                <a:cubicBezTo>
                  <a:pt x="10766018" y="591293"/>
                  <a:pt x="10765991" y="587507"/>
                  <a:pt x="10765991" y="583715"/>
                </a:cubicBezTo>
                <a:cubicBezTo>
                  <a:pt x="10765991" y="578078"/>
                  <a:pt x="10766050" y="572454"/>
                  <a:pt x="10767362" y="566868"/>
                </a:cubicBezTo>
                <a:cubicBezTo>
                  <a:pt x="10767319" y="535786"/>
                  <a:pt x="10769769" y="505143"/>
                  <a:pt x="10774826" y="475137"/>
                </a:cubicBezTo>
                <a:lnTo>
                  <a:pt x="10775366" y="468500"/>
                </a:lnTo>
                <a:cubicBezTo>
                  <a:pt x="10775535" y="468495"/>
                  <a:pt x="10775704" y="468490"/>
                  <a:pt x="10775872" y="468437"/>
                </a:cubicBezTo>
                <a:cubicBezTo>
                  <a:pt x="10802174" y="285283"/>
                  <a:pt x="10891635" y="121704"/>
                  <a:pt x="11023379" y="0"/>
                </a:cubicBezTo>
                <a:close/>
                <a:moveTo>
                  <a:pt x="9949555" y="0"/>
                </a:moveTo>
                <a:lnTo>
                  <a:pt x="10083571" y="0"/>
                </a:lnTo>
                <a:cubicBezTo>
                  <a:pt x="10161467" y="226290"/>
                  <a:pt x="10358057" y="399791"/>
                  <a:pt x="10602109" y="451830"/>
                </a:cubicBezTo>
                <a:cubicBezTo>
                  <a:pt x="10564258" y="260867"/>
                  <a:pt x="10444849" y="98005"/>
                  <a:pt x="10279379" y="0"/>
                </a:cubicBezTo>
                <a:lnTo>
                  <a:pt x="10488089" y="0"/>
                </a:lnTo>
                <a:cubicBezTo>
                  <a:pt x="10619833" y="121704"/>
                  <a:pt x="10709293" y="285283"/>
                  <a:pt x="10735596" y="468437"/>
                </a:cubicBezTo>
                <a:cubicBezTo>
                  <a:pt x="10735763" y="468490"/>
                  <a:pt x="10735932" y="468495"/>
                  <a:pt x="10736101" y="468500"/>
                </a:cubicBezTo>
                <a:lnTo>
                  <a:pt x="10736641" y="475137"/>
                </a:lnTo>
                <a:cubicBezTo>
                  <a:pt x="10741698" y="505143"/>
                  <a:pt x="10744148" y="535786"/>
                  <a:pt x="10744105" y="566868"/>
                </a:cubicBezTo>
                <a:cubicBezTo>
                  <a:pt x="10745417" y="572454"/>
                  <a:pt x="10745476" y="578078"/>
                  <a:pt x="10745476" y="583715"/>
                </a:cubicBezTo>
                <a:cubicBezTo>
                  <a:pt x="10745476" y="587507"/>
                  <a:pt x="10745449" y="591293"/>
                  <a:pt x="10744883" y="595066"/>
                </a:cubicBezTo>
                <a:lnTo>
                  <a:pt x="10744384" y="595033"/>
                </a:lnTo>
                <a:lnTo>
                  <a:pt x="10744358" y="595524"/>
                </a:lnTo>
                <a:lnTo>
                  <a:pt x="10727240" y="593911"/>
                </a:lnTo>
                <a:cubicBezTo>
                  <a:pt x="10694865" y="593388"/>
                  <a:pt x="10662985" y="590430"/>
                  <a:pt x="10631813" y="584920"/>
                </a:cubicBezTo>
                <a:cubicBezTo>
                  <a:pt x="10626236" y="585336"/>
                  <a:pt x="10620907" y="584395"/>
                  <a:pt x="10615596" y="583392"/>
                </a:cubicBezTo>
                <a:lnTo>
                  <a:pt x="10615480" y="582253"/>
                </a:lnTo>
                <a:cubicBezTo>
                  <a:pt x="10293605" y="529393"/>
                  <a:pt x="10034333" y="299826"/>
                  <a:pt x="9949555" y="0"/>
                </a:cubicBezTo>
                <a:close/>
                <a:moveTo>
                  <a:pt x="9331225" y="0"/>
                </a:moveTo>
                <a:lnTo>
                  <a:pt x="9539935" y="0"/>
                </a:lnTo>
                <a:cubicBezTo>
                  <a:pt x="9374465" y="98005"/>
                  <a:pt x="9255056" y="260867"/>
                  <a:pt x="9217205" y="451830"/>
                </a:cubicBezTo>
                <a:cubicBezTo>
                  <a:pt x="9461257" y="399791"/>
                  <a:pt x="9657847" y="226290"/>
                  <a:pt x="9735743" y="0"/>
                </a:cubicBezTo>
                <a:lnTo>
                  <a:pt x="9869759" y="0"/>
                </a:lnTo>
                <a:cubicBezTo>
                  <a:pt x="9784981" y="299826"/>
                  <a:pt x="9525709" y="529393"/>
                  <a:pt x="9203834" y="582253"/>
                </a:cubicBezTo>
                <a:lnTo>
                  <a:pt x="9203718" y="583392"/>
                </a:lnTo>
                <a:cubicBezTo>
                  <a:pt x="9198407" y="584395"/>
                  <a:pt x="9193078" y="585336"/>
                  <a:pt x="9187501" y="584920"/>
                </a:cubicBezTo>
                <a:cubicBezTo>
                  <a:pt x="9156329" y="590430"/>
                  <a:pt x="9124449" y="593388"/>
                  <a:pt x="9092074" y="593911"/>
                </a:cubicBezTo>
                <a:lnTo>
                  <a:pt x="9074956" y="595524"/>
                </a:lnTo>
                <a:lnTo>
                  <a:pt x="9074930" y="595033"/>
                </a:lnTo>
                <a:lnTo>
                  <a:pt x="9074431" y="595066"/>
                </a:lnTo>
                <a:cubicBezTo>
                  <a:pt x="9073865" y="591293"/>
                  <a:pt x="9073838" y="587507"/>
                  <a:pt x="9073838" y="583715"/>
                </a:cubicBezTo>
                <a:cubicBezTo>
                  <a:pt x="9073838" y="578078"/>
                  <a:pt x="9073897" y="572454"/>
                  <a:pt x="9075209" y="566868"/>
                </a:cubicBezTo>
                <a:cubicBezTo>
                  <a:pt x="9075166" y="535786"/>
                  <a:pt x="9077616" y="505143"/>
                  <a:pt x="9082673" y="475137"/>
                </a:cubicBezTo>
                <a:lnTo>
                  <a:pt x="9083213" y="468500"/>
                </a:lnTo>
                <a:cubicBezTo>
                  <a:pt x="9083382" y="468495"/>
                  <a:pt x="9083551" y="468490"/>
                  <a:pt x="9083718" y="468437"/>
                </a:cubicBezTo>
                <a:cubicBezTo>
                  <a:pt x="9110021" y="285283"/>
                  <a:pt x="9199481" y="121704"/>
                  <a:pt x="9331225" y="0"/>
                </a:cubicBezTo>
                <a:close/>
                <a:moveTo>
                  <a:pt x="8257405" y="0"/>
                </a:moveTo>
                <a:lnTo>
                  <a:pt x="8391420" y="0"/>
                </a:lnTo>
                <a:cubicBezTo>
                  <a:pt x="8469316" y="226290"/>
                  <a:pt x="8665906" y="399791"/>
                  <a:pt x="8909958" y="451830"/>
                </a:cubicBezTo>
                <a:cubicBezTo>
                  <a:pt x="8872107" y="260867"/>
                  <a:pt x="8752698" y="98005"/>
                  <a:pt x="8587228" y="0"/>
                </a:cubicBezTo>
                <a:lnTo>
                  <a:pt x="8795937" y="0"/>
                </a:lnTo>
                <a:cubicBezTo>
                  <a:pt x="8927681" y="121704"/>
                  <a:pt x="9017142" y="285283"/>
                  <a:pt x="9043444" y="468437"/>
                </a:cubicBezTo>
                <a:cubicBezTo>
                  <a:pt x="9043612" y="468490"/>
                  <a:pt x="9043781" y="468495"/>
                  <a:pt x="9043950" y="468500"/>
                </a:cubicBezTo>
                <a:lnTo>
                  <a:pt x="9044490" y="475137"/>
                </a:lnTo>
                <a:cubicBezTo>
                  <a:pt x="9049547" y="505143"/>
                  <a:pt x="9051997" y="535786"/>
                  <a:pt x="9051954" y="566868"/>
                </a:cubicBezTo>
                <a:cubicBezTo>
                  <a:pt x="9053266" y="572454"/>
                  <a:pt x="9053325" y="578078"/>
                  <a:pt x="9053325" y="583715"/>
                </a:cubicBezTo>
                <a:cubicBezTo>
                  <a:pt x="9053325" y="587507"/>
                  <a:pt x="9053298" y="591293"/>
                  <a:pt x="9052732" y="595066"/>
                </a:cubicBezTo>
                <a:lnTo>
                  <a:pt x="9052233" y="595033"/>
                </a:lnTo>
                <a:lnTo>
                  <a:pt x="9052207" y="595524"/>
                </a:lnTo>
                <a:lnTo>
                  <a:pt x="9035089" y="593911"/>
                </a:lnTo>
                <a:cubicBezTo>
                  <a:pt x="9002714" y="593388"/>
                  <a:pt x="8970834" y="590430"/>
                  <a:pt x="8939662" y="584920"/>
                </a:cubicBezTo>
                <a:cubicBezTo>
                  <a:pt x="8934085" y="585336"/>
                  <a:pt x="8928756" y="584395"/>
                  <a:pt x="8923445" y="583392"/>
                </a:cubicBezTo>
                <a:lnTo>
                  <a:pt x="8923329" y="582253"/>
                </a:lnTo>
                <a:cubicBezTo>
                  <a:pt x="8601454" y="529393"/>
                  <a:pt x="8342182" y="299826"/>
                  <a:pt x="8257405" y="0"/>
                </a:cubicBezTo>
                <a:close/>
                <a:moveTo>
                  <a:pt x="7639075" y="0"/>
                </a:moveTo>
                <a:lnTo>
                  <a:pt x="7847784" y="0"/>
                </a:lnTo>
                <a:cubicBezTo>
                  <a:pt x="7682314" y="98005"/>
                  <a:pt x="7562905" y="260867"/>
                  <a:pt x="7525054" y="451830"/>
                </a:cubicBezTo>
                <a:cubicBezTo>
                  <a:pt x="7769107" y="399791"/>
                  <a:pt x="7965696" y="226290"/>
                  <a:pt x="8043592" y="0"/>
                </a:cubicBezTo>
                <a:lnTo>
                  <a:pt x="8177609" y="0"/>
                </a:lnTo>
                <a:cubicBezTo>
                  <a:pt x="8092830" y="299826"/>
                  <a:pt x="7833558" y="529393"/>
                  <a:pt x="7511683" y="582253"/>
                </a:cubicBezTo>
                <a:lnTo>
                  <a:pt x="7511567" y="583392"/>
                </a:lnTo>
                <a:cubicBezTo>
                  <a:pt x="7506256" y="584395"/>
                  <a:pt x="7500927" y="585336"/>
                  <a:pt x="7495350" y="584920"/>
                </a:cubicBezTo>
                <a:cubicBezTo>
                  <a:pt x="7464178" y="590430"/>
                  <a:pt x="7432298" y="593388"/>
                  <a:pt x="7399924" y="593911"/>
                </a:cubicBezTo>
                <a:lnTo>
                  <a:pt x="7382805" y="595524"/>
                </a:lnTo>
                <a:lnTo>
                  <a:pt x="7382779" y="595033"/>
                </a:lnTo>
                <a:lnTo>
                  <a:pt x="7382280" y="595066"/>
                </a:lnTo>
                <a:cubicBezTo>
                  <a:pt x="7381714" y="591293"/>
                  <a:pt x="7381687" y="587507"/>
                  <a:pt x="7381687" y="583715"/>
                </a:cubicBezTo>
                <a:cubicBezTo>
                  <a:pt x="7381687" y="578078"/>
                  <a:pt x="7381746" y="572454"/>
                  <a:pt x="7383058" y="566868"/>
                </a:cubicBezTo>
                <a:cubicBezTo>
                  <a:pt x="7383016" y="535786"/>
                  <a:pt x="7385465" y="505143"/>
                  <a:pt x="7390522" y="475137"/>
                </a:cubicBezTo>
                <a:lnTo>
                  <a:pt x="7391062" y="468500"/>
                </a:lnTo>
                <a:cubicBezTo>
                  <a:pt x="7391231" y="468495"/>
                  <a:pt x="7391400" y="468490"/>
                  <a:pt x="7391568" y="468437"/>
                </a:cubicBezTo>
                <a:cubicBezTo>
                  <a:pt x="7417870" y="285283"/>
                  <a:pt x="7507331" y="121703"/>
                  <a:pt x="7639075" y="0"/>
                </a:cubicBezTo>
                <a:close/>
                <a:moveTo>
                  <a:pt x="6565254" y="0"/>
                </a:moveTo>
                <a:lnTo>
                  <a:pt x="6699270" y="0"/>
                </a:lnTo>
                <a:cubicBezTo>
                  <a:pt x="6777166" y="226290"/>
                  <a:pt x="6973755" y="399791"/>
                  <a:pt x="7217807" y="451830"/>
                </a:cubicBezTo>
                <a:cubicBezTo>
                  <a:pt x="7179956" y="260867"/>
                  <a:pt x="7060547" y="98005"/>
                  <a:pt x="6895077" y="0"/>
                </a:cubicBezTo>
                <a:lnTo>
                  <a:pt x="7103787" y="0"/>
                </a:lnTo>
                <a:cubicBezTo>
                  <a:pt x="7235531" y="121704"/>
                  <a:pt x="7324992" y="285283"/>
                  <a:pt x="7351294" y="468437"/>
                </a:cubicBezTo>
                <a:cubicBezTo>
                  <a:pt x="7351461" y="468490"/>
                  <a:pt x="7351631" y="468495"/>
                  <a:pt x="7351799" y="468500"/>
                </a:cubicBezTo>
                <a:lnTo>
                  <a:pt x="7352340" y="475137"/>
                </a:lnTo>
                <a:cubicBezTo>
                  <a:pt x="7357396" y="505143"/>
                  <a:pt x="7359846" y="535786"/>
                  <a:pt x="7359804" y="566868"/>
                </a:cubicBezTo>
                <a:cubicBezTo>
                  <a:pt x="7361116" y="572454"/>
                  <a:pt x="7361174" y="578078"/>
                  <a:pt x="7361174" y="583715"/>
                </a:cubicBezTo>
                <a:cubicBezTo>
                  <a:pt x="7361174" y="587507"/>
                  <a:pt x="7361147" y="591293"/>
                  <a:pt x="7360581" y="595066"/>
                </a:cubicBezTo>
                <a:lnTo>
                  <a:pt x="7360082" y="595033"/>
                </a:lnTo>
                <a:lnTo>
                  <a:pt x="7360056" y="595524"/>
                </a:lnTo>
                <a:lnTo>
                  <a:pt x="7342938" y="593911"/>
                </a:lnTo>
                <a:cubicBezTo>
                  <a:pt x="7310564" y="593388"/>
                  <a:pt x="7278683" y="590430"/>
                  <a:pt x="7247511" y="584920"/>
                </a:cubicBezTo>
                <a:cubicBezTo>
                  <a:pt x="7241934" y="585336"/>
                  <a:pt x="7236605" y="584395"/>
                  <a:pt x="7231295" y="583392"/>
                </a:cubicBezTo>
                <a:lnTo>
                  <a:pt x="7231179" y="582253"/>
                </a:lnTo>
                <a:cubicBezTo>
                  <a:pt x="6909304" y="529393"/>
                  <a:pt x="6650032" y="299826"/>
                  <a:pt x="6565254" y="0"/>
                </a:cubicBezTo>
                <a:close/>
                <a:moveTo>
                  <a:pt x="5946924" y="0"/>
                </a:moveTo>
                <a:lnTo>
                  <a:pt x="6155633" y="0"/>
                </a:lnTo>
                <a:cubicBezTo>
                  <a:pt x="5990163" y="98005"/>
                  <a:pt x="5870754" y="260867"/>
                  <a:pt x="5832903" y="451830"/>
                </a:cubicBezTo>
                <a:cubicBezTo>
                  <a:pt x="6076956" y="399791"/>
                  <a:pt x="6273545" y="226290"/>
                  <a:pt x="6351441" y="0"/>
                </a:cubicBezTo>
                <a:lnTo>
                  <a:pt x="6485457" y="0"/>
                </a:lnTo>
                <a:cubicBezTo>
                  <a:pt x="6400679" y="299826"/>
                  <a:pt x="6141407" y="529393"/>
                  <a:pt x="5819531" y="582253"/>
                </a:cubicBezTo>
                <a:lnTo>
                  <a:pt x="5819415" y="583392"/>
                </a:lnTo>
                <a:cubicBezTo>
                  <a:pt x="5814105" y="584395"/>
                  <a:pt x="5808776" y="585336"/>
                  <a:pt x="5803199" y="584920"/>
                </a:cubicBezTo>
                <a:cubicBezTo>
                  <a:pt x="5772027" y="590430"/>
                  <a:pt x="5740146" y="593388"/>
                  <a:pt x="5707772" y="593911"/>
                </a:cubicBezTo>
                <a:lnTo>
                  <a:pt x="5690654" y="595524"/>
                </a:lnTo>
                <a:lnTo>
                  <a:pt x="5690628" y="595033"/>
                </a:lnTo>
                <a:lnTo>
                  <a:pt x="5690129" y="595066"/>
                </a:lnTo>
                <a:cubicBezTo>
                  <a:pt x="5689563" y="591293"/>
                  <a:pt x="5689536" y="587507"/>
                  <a:pt x="5689536" y="583715"/>
                </a:cubicBezTo>
                <a:cubicBezTo>
                  <a:pt x="5689536" y="578078"/>
                  <a:pt x="5689594" y="572454"/>
                  <a:pt x="5690906" y="566868"/>
                </a:cubicBezTo>
                <a:cubicBezTo>
                  <a:pt x="5690864" y="535786"/>
                  <a:pt x="5693314" y="505143"/>
                  <a:pt x="5698370" y="475137"/>
                </a:cubicBezTo>
                <a:lnTo>
                  <a:pt x="5698911" y="468500"/>
                </a:lnTo>
                <a:cubicBezTo>
                  <a:pt x="5699079" y="468495"/>
                  <a:pt x="5699249" y="468490"/>
                  <a:pt x="5699416" y="468437"/>
                </a:cubicBezTo>
                <a:cubicBezTo>
                  <a:pt x="5725719" y="285283"/>
                  <a:pt x="5815180" y="121704"/>
                  <a:pt x="5946924" y="0"/>
                </a:cubicBezTo>
                <a:close/>
                <a:moveTo>
                  <a:pt x="4873102" y="0"/>
                </a:moveTo>
                <a:lnTo>
                  <a:pt x="5007119" y="0"/>
                </a:lnTo>
                <a:cubicBezTo>
                  <a:pt x="5085015" y="226291"/>
                  <a:pt x="5281604" y="399791"/>
                  <a:pt x="5525656" y="451830"/>
                </a:cubicBezTo>
                <a:cubicBezTo>
                  <a:pt x="5487805" y="260867"/>
                  <a:pt x="5368397" y="98005"/>
                  <a:pt x="5202927" y="0"/>
                </a:cubicBezTo>
                <a:lnTo>
                  <a:pt x="5411635" y="0"/>
                </a:lnTo>
                <a:cubicBezTo>
                  <a:pt x="5543380" y="121703"/>
                  <a:pt x="5632840" y="285283"/>
                  <a:pt x="5659142" y="468437"/>
                </a:cubicBezTo>
                <a:cubicBezTo>
                  <a:pt x="5659310" y="468490"/>
                  <a:pt x="5659479" y="468495"/>
                  <a:pt x="5659648" y="468499"/>
                </a:cubicBezTo>
                <a:lnTo>
                  <a:pt x="5660188" y="475137"/>
                </a:lnTo>
                <a:cubicBezTo>
                  <a:pt x="5665245" y="505143"/>
                  <a:pt x="5667694" y="535786"/>
                  <a:pt x="5667652" y="566868"/>
                </a:cubicBezTo>
                <a:cubicBezTo>
                  <a:pt x="5668964" y="572454"/>
                  <a:pt x="5669023" y="578078"/>
                  <a:pt x="5669023" y="583715"/>
                </a:cubicBezTo>
                <a:cubicBezTo>
                  <a:pt x="5669023" y="587508"/>
                  <a:pt x="5668996" y="591293"/>
                  <a:pt x="5668430" y="595066"/>
                </a:cubicBezTo>
                <a:lnTo>
                  <a:pt x="5667931" y="595033"/>
                </a:lnTo>
                <a:lnTo>
                  <a:pt x="5667905" y="595524"/>
                </a:lnTo>
                <a:lnTo>
                  <a:pt x="5650786" y="593911"/>
                </a:lnTo>
                <a:cubicBezTo>
                  <a:pt x="5618412" y="593388"/>
                  <a:pt x="5586532" y="590430"/>
                  <a:pt x="5555360" y="584920"/>
                </a:cubicBezTo>
                <a:cubicBezTo>
                  <a:pt x="5549783" y="585336"/>
                  <a:pt x="5544454" y="584395"/>
                  <a:pt x="5539143" y="583392"/>
                </a:cubicBezTo>
                <a:lnTo>
                  <a:pt x="5539027" y="582253"/>
                </a:lnTo>
                <a:cubicBezTo>
                  <a:pt x="5217153" y="529393"/>
                  <a:pt x="4957881" y="299826"/>
                  <a:pt x="4873102" y="0"/>
                </a:cubicBezTo>
                <a:close/>
                <a:moveTo>
                  <a:pt x="4254773" y="0"/>
                </a:moveTo>
                <a:lnTo>
                  <a:pt x="4463482" y="0"/>
                </a:lnTo>
                <a:cubicBezTo>
                  <a:pt x="4298012" y="98005"/>
                  <a:pt x="4178603" y="260867"/>
                  <a:pt x="4140752" y="451830"/>
                </a:cubicBezTo>
                <a:cubicBezTo>
                  <a:pt x="4384804" y="399791"/>
                  <a:pt x="4581394" y="226291"/>
                  <a:pt x="4659290" y="0"/>
                </a:cubicBezTo>
                <a:lnTo>
                  <a:pt x="4793306" y="0"/>
                </a:lnTo>
                <a:cubicBezTo>
                  <a:pt x="4708528" y="299826"/>
                  <a:pt x="4449256" y="529393"/>
                  <a:pt x="4127381" y="582253"/>
                </a:cubicBezTo>
                <a:lnTo>
                  <a:pt x="4127264" y="583392"/>
                </a:lnTo>
                <a:cubicBezTo>
                  <a:pt x="4121954" y="584395"/>
                  <a:pt x="4116625" y="585336"/>
                  <a:pt x="4111048" y="584920"/>
                </a:cubicBezTo>
                <a:cubicBezTo>
                  <a:pt x="4079876" y="590430"/>
                  <a:pt x="4047996" y="593388"/>
                  <a:pt x="4015621" y="593911"/>
                </a:cubicBezTo>
                <a:lnTo>
                  <a:pt x="3998503" y="595524"/>
                </a:lnTo>
                <a:lnTo>
                  <a:pt x="3998477" y="595033"/>
                </a:lnTo>
                <a:lnTo>
                  <a:pt x="3997978" y="595066"/>
                </a:lnTo>
                <a:cubicBezTo>
                  <a:pt x="3997412" y="591293"/>
                  <a:pt x="3997385" y="587507"/>
                  <a:pt x="3997385" y="583715"/>
                </a:cubicBezTo>
                <a:cubicBezTo>
                  <a:pt x="3997385" y="578078"/>
                  <a:pt x="3997443" y="572454"/>
                  <a:pt x="3998755" y="566868"/>
                </a:cubicBezTo>
                <a:cubicBezTo>
                  <a:pt x="3998713" y="535786"/>
                  <a:pt x="4001163" y="505143"/>
                  <a:pt x="4006219" y="475137"/>
                </a:cubicBezTo>
                <a:lnTo>
                  <a:pt x="4006760" y="468499"/>
                </a:lnTo>
                <a:cubicBezTo>
                  <a:pt x="4006928" y="468495"/>
                  <a:pt x="4007098" y="468490"/>
                  <a:pt x="4007265" y="468437"/>
                </a:cubicBezTo>
                <a:cubicBezTo>
                  <a:pt x="4033568" y="285283"/>
                  <a:pt x="4123028" y="121703"/>
                  <a:pt x="4254773" y="0"/>
                </a:cubicBezTo>
                <a:close/>
                <a:moveTo>
                  <a:pt x="3180951" y="0"/>
                </a:moveTo>
                <a:lnTo>
                  <a:pt x="3314968" y="0"/>
                </a:lnTo>
                <a:cubicBezTo>
                  <a:pt x="3392864" y="226291"/>
                  <a:pt x="3589453" y="399791"/>
                  <a:pt x="3833505" y="451830"/>
                </a:cubicBezTo>
                <a:cubicBezTo>
                  <a:pt x="3795654" y="260867"/>
                  <a:pt x="3676245" y="98005"/>
                  <a:pt x="3510776" y="0"/>
                </a:cubicBezTo>
                <a:lnTo>
                  <a:pt x="3719484" y="0"/>
                </a:lnTo>
                <a:cubicBezTo>
                  <a:pt x="3851229" y="121703"/>
                  <a:pt x="3940689" y="285283"/>
                  <a:pt x="3966991" y="468437"/>
                </a:cubicBezTo>
                <a:cubicBezTo>
                  <a:pt x="3967159" y="468490"/>
                  <a:pt x="3967328" y="468495"/>
                  <a:pt x="3967497" y="468499"/>
                </a:cubicBezTo>
                <a:lnTo>
                  <a:pt x="3968037" y="475137"/>
                </a:lnTo>
                <a:cubicBezTo>
                  <a:pt x="3973094" y="505143"/>
                  <a:pt x="3975543" y="535786"/>
                  <a:pt x="3975501" y="566868"/>
                </a:cubicBezTo>
                <a:cubicBezTo>
                  <a:pt x="3976813" y="572454"/>
                  <a:pt x="3976872" y="578078"/>
                  <a:pt x="3976872" y="583715"/>
                </a:cubicBezTo>
                <a:cubicBezTo>
                  <a:pt x="3976872" y="587508"/>
                  <a:pt x="3976845" y="591293"/>
                  <a:pt x="3976279" y="595066"/>
                </a:cubicBezTo>
                <a:lnTo>
                  <a:pt x="3975780" y="595033"/>
                </a:lnTo>
                <a:lnTo>
                  <a:pt x="3975754" y="595524"/>
                </a:lnTo>
                <a:lnTo>
                  <a:pt x="3958635" y="593911"/>
                </a:lnTo>
                <a:cubicBezTo>
                  <a:pt x="3926261" y="593388"/>
                  <a:pt x="3894381" y="590430"/>
                  <a:pt x="3863209" y="584920"/>
                </a:cubicBezTo>
                <a:cubicBezTo>
                  <a:pt x="3857632" y="585336"/>
                  <a:pt x="3852303" y="584395"/>
                  <a:pt x="3846992" y="583392"/>
                </a:cubicBezTo>
                <a:lnTo>
                  <a:pt x="3846876" y="582253"/>
                </a:lnTo>
                <a:cubicBezTo>
                  <a:pt x="3525002" y="529393"/>
                  <a:pt x="3265729" y="299826"/>
                  <a:pt x="3180951" y="0"/>
                </a:cubicBezTo>
                <a:close/>
                <a:moveTo>
                  <a:pt x="2562622" y="0"/>
                </a:moveTo>
                <a:lnTo>
                  <a:pt x="2771330" y="0"/>
                </a:lnTo>
                <a:cubicBezTo>
                  <a:pt x="2605861" y="98005"/>
                  <a:pt x="2486452" y="260867"/>
                  <a:pt x="2448601" y="451830"/>
                </a:cubicBezTo>
                <a:cubicBezTo>
                  <a:pt x="2692653" y="399791"/>
                  <a:pt x="2889242" y="226291"/>
                  <a:pt x="2967139" y="0"/>
                </a:cubicBezTo>
                <a:lnTo>
                  <a:pt x="3101155" y="0"/>
                </a:lnTo>
                <a:cubicBezTo>
                  <a:pt x="3016377" y="299826"/>
                  <a:pt x="2757105" y="529393"/>
                  <a:pt x="2435230" y="582253"/>
                </a:cubicBezTo>
                <a:lnTo>
                  <a:pt x="2435113" y="583392"/>
                </a:lnTo>
                <a:cubicBezTo>
                  <a:pt x="2429803" y="584395"/>
                  <a:pt x="2424474" y="585336"/>
                  <a:pt x="2418897" y="584920"/>
                </a:cubicBezTo>
                <a:cubicBezTo>
                  <a:pt x="2387725" y="590430"/>
                  <a:pt x="2355845" y="593388"/>
                  <a:pt x="2323470" y="593911"/>
                </a:cubicBezTo>
                <a:lnTo>
                  <a:pt x="2306352" y="595524"/>
                </a:lnTo>
                <a:lnTo>
                  <a:pt x="2306326" y="595033"/>
                </a:lnTo>
                <a:lnTo>
                  <a:pt x="2305827" y="595066"/>
                </a:lnTo>
                <a:cubicBezTo>
                  <a:pt x="2305261" y="591293"/>
                  <a:pt x="2305234" y="587507"/>
                  <a:pt x="2305234" y="583715"/>
                </a:cubicBezTo>
                <a:cubicBezTo>
                  <a:pt x="2305234" y="578078"/>
                  <a:pt x="2305292" y="572454"/>
                  <a:pt x="2306604" y="566868"/>
                </a:cubicBezTo>
                <a:cubicBezTo>
                  <a:pt x="2306562" y="535786"/>
                  <a:pt x="2309012" y="505143"/>
                  <a:pt x="2314068" y="475137"/>
                </a:cubicBezTo>
                <a:lnTo>
                  <a:pt x="2314609" y="468499"/>
                </a:lnTo>
                <a:cubicBezTo>
                  <a:pt x="2314777" y="468495"/>
                  <a:pt x="2314947" y="468490"/>
                  <a:pt x="2315114" y="468437"/>
                </a:cubicBezTo>
                <a:cubicBezTo>
                  <a:pt x="2341417" y="285283"/>
                  <a:pt x="2430877" y="121704"/>
                  <a:pt x="2562622" y="0"/>
                </a:cubicBezTo>
                <a:close/>
                <a:moveTo>
                  <a:pt x="1488800" y="0"/>
                </a:moveTo>
                <a:lnTo>
                  <a:pt x="1622816" y="0"/>
                </a:lnTo>
                <a:cubicBezTo>
                  <a:pt x="1700712" y="226290"/>
                  <a:pt x="1897302" y="399791"/>
                  <a:pt x="2141354" y="451830"/>
                </a:cubicBezTo>
                <a:cubicBezTo>
                  <a:pt x="2103503" y="260867"/>
                  <a:pt x="1984094" y="98005"/>
                  <a:pt x="1818624" y="0"/>
                </a:cubicBezTo>
                <a:lnTo>
                  <a:pt x="2027333" y="0"/>
                </a:lnTo>
                <a:cubicBezTo>
                  <a:pt x="2159078" y="121703"/>
                  <a:pt x="2248538" y="285283"/>
                  <a:pt x="2274840" y="468437"/>
                </a:cubicBezTo>
                <a:cubicBezTo>
                  <a:pt x="2275008" y="468490"/>
                  <a:pt x="2275177" y="468495"/>
                  <a:pt x="2275346" y="468500"/>
                </a:cubicBezTo>
                <a:lnTo>
                  <a:pt x="2275886" y="475137"/>
                </a:lnTo>
                <a:cubicBezTo>
                  <a:pt x="2280943" y="505143"/>
                  <a:pt x="2283392" y="535786"/>
                  <a:pt x="2283350" y="566868"/>
                </a:cubicBezTo>
                <a:cubicBezTo>
                  <a:pt x="2284662" y="572454"/>
                  <a:pt x="2284721" y="578078"/>
                  <a:pt x="2284721" y="583715"/>
                </a:cubicBezTo>
                <a:cubicBezTo>
                  <a:pt x="2284721" y="587508"/>
                  <a:pt x="2284694" y="591293"/>
                  <a:pt x="2284128" y="595066"/>
                </a:cubicBezTo>
                <a:lnTo>
                  <a:pt x="2283629" y="595033"/>
                </a:lnTo>
                <a:lnTo>
                  <a:pt x="2283603" y="595524"/>
                </a:lnTo>
                <a:lnTo>
                  <a:pt x="2266484" y="593911"/>
                </a:lnTo>
                <a:cubicBezTo>
                  <a:pt x="2234110" y="593388"/>
                  <a:pt x="2202230" y="590430"/>
                  <a:pt x="2171058" y="584920"/>
                </a:cubicBezTo>
                <a:cubicBezTo>
                  <a:pt x="2165481" y="585336"/>
                  <a:pt x="2160152" y="584395"/>
                  <a:pt x="2154841" y="583392"/>
                </a:cubicBezTo>
                <a:lnTo>
                  <a:pt x="2154725" y="582253"/>
                </a:lnTo>
                <a:cubicBezTo>
                  <a:pt x="1832850" y="529393"/>
                  <a:pt x="1573578" y="299826"/>
                  <a:pt x="1488800" y="0"/>
                </a:cubicBezTo>
                <a:close/>
                <a:moveTo>
                  <a:pt x="870471" y="0"/>
                </a:moveTo>
                <a:lnTo>
                  <a:pt x="1079179" y="0"/>
                </a:lnTo>
                <a:cubicBezTo>
                  <a:pt x="913710" y="98005"/>
                  <a:pt x="794301" y="260867"/>
                  <a:pt x="756450" y="451830"/>
                </a:cubicBezTo>
                <a:cubicBezTo>
                  <a:pt x="1000502" y="399791"/>
                  <a:pt x="1197091" y="226291"/>
                  <a:pt x="1274988" y="0"/>
                </a:cubicBezTo>
                <a:lnTo>
                  <a:pt x="1409004" y="0"/>
                </a:lnTo>
                <a:cubicBezTo>
                  <a:pt x="1324226" y="299826"/>
                  <a:pt x="1064954" y="529393"/>
                  <a:pt x="743078" y="582253"/>
                </a:cubicBezTo>
                <a:lnTo>
                  <a:pt x="742962" y="583392"/>
                </a:lnTo>
                <a:cubicBezTo>
                  <a:pt x="737652" y="584395"/>
                  <a:pt x="732323" y="585336"/>
                  <a:pt x="726746" y="584920"/>
                </a:cubicBezTo>
                <a:cubicBezTo>
                  <a:pt x="695574" y="590430"/>
                  <a:pt x="663693" y="593388"/>
                  <a:pt x="631319" y="593911"/>
                </a:cubicBezTo>
                <a:lnTo>
                  <a:pt x="614201" y="595524"/>
                </a:lnTo>
                <a:lnTo>
                  <a:pt x="614175" y="595033"/>
                </a:lnTo>
                <a:lnTo>
                  <a:pt x="613676" y="595066"/>
                </a:lnTo>
                <a:cubicBezTo>
                  <a:pt x="613110" y="591293"/>
                  <a:pt x="613083" y="587507"/>
                  <a:pt x="613083" y="583715"/>
                </a:cubicBezTo>
                <a:cubicBezTo>
                  <a:pt x="613083" y="578078"/>
                  <a:pt x="613141" y="572454"/>
                  <a:pt x="614453" y="566868"/>
                </a:cubicBezTo>
                <a:cubicBezTo>
                  <a:pt x="614411" y="535786"/>
                  <a:pt x="616861" y="505143"/>
                  <a:pt x="621918" y="475137"/>
                </a:cubicBezTo>
                <a:lnTo>
                  <a:pt x="622458" y="468499"/>
                </a:lnTo>
                <a:cubicBezTo>
                  <a:pt x="622626" y="468495"/>
                  <a:pt x="622796" y="468490"/>
                  <a:pt x="622963" y="468437"/>
                </a:cubicBezTo>
                <a:cubicBezTo>
                  <a:pt x="649266" y="285283"/>
                  <a:pt x="738726" y="121703"/>
                  <a:pt x="870471" y="0"/>
                </a:cubicBezTo>
                <a:close/>
                <a:moveTo>
                  <a:pt x="126374" y="0"/>
                </a:moveTo>
                <a:lnTo>
                  <a:pt x="334376" y="0"/>
                </a:lnTo>
                <a:cubicBezTo>
                  <a:pt x="466684" y="121261"/>
                  <a:pt x="556352" y="285035"/>
                  <a:pt x="582690" y="468437"/>
                </a:cubicBezTo>
                <a:cubicBezTo>
                  <a:pt x="582857" y="468490"/>
                  <a:pt x="583026" y="468495"/>
                  <a:pt x="583195" y="468499"/>
                </a:cubicBezTo>
                <a:lnTo>
                  <a:pt x="583735" y="475137"/>
                </a:lnTo>
                <a:cubicBezTo>
                  <a:pt x="588792" y="505143"/>
                  <a:pt x="591242" y="535786"/>
                  <a:pt x="591199" y="566868"/>
                </a:cubicBezTo>
                <a:cubicBezTo>
                  <a:pt x="592511" y="572454"/>
                  <a:pt x="592570" y="578078"/>
                  <a:pt x="592570" y="583715"/>
                </a:cubicBezTo>
                <a:cubicBezTo>
                  <a:pt x="592570" y="587507"/>
                  <a:pt x="592543" y="591293"/>
                  <a:pt x="591977" y="595066"/>
                </a:cubicBezTo>
                <a:lnTo>
                  <a:pt x="591478" y="595033"/>
                </a:lnTo>
                <a:lnTo>
                  <a:pt x="591452" y="595524"/>
                </a:lnTo>
                <a:lnTo>
                  <a:pt x="574334" y="593911"/>
                </a:lnTo>
                <a:cubicBezTo>
                  <a:pt x="541959" y="593388"/>
                  <a:pt x="510079" y="590430"/>
                  <a:pt x="478907" y="584920"/>
                </a:cubicBezTo>
                <a:cubicBezTo>
                  <a:pt x="473330" y="585336"/>
                  <a:pt x="468001" y="584395"/>
                  <a:pt x="462690" y="583392"/>
                </a:cubicBezTo>
                <a:lnTo>
                  <a:pt x="462574" y="582253"/>
                </a:lnTo>
                <a:cubicBezTo>
                  <a:pt x="282200" y="552631"/>
                  <a:pt x="121485" y="467518"/>
                  <a:pt x="0" y="345575"/>
                </a:cubicBezTo>
                <a:lnTo>
                  <a:pt x="0" y="140406"/>
                </a:lnTo>
                <a:cubicBezTo>
                  <a:pt x="97584" y="296912"/>
                  <a:pt x="258975" y="411268"/>
                  <a:pt x="449203" y="451830"/>
                </a:cubicBezTo>
                <a:cubicBezTo>
                  <a:pt x="411344" y="260824"/>
                  <a:pt x="291889" y="97931"/>
                  <a:pt x="126374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960137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b="0" spc="200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610600" y="4960137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61015F-7CC6-4D0A-9D87-873EA4C304CC}" type="datetimeFigureOut">
              <a:rPr lang="en-US" dirty="0"/>
              <a:t>7/26/2022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213815948"/>
      </p:ext>
    </p:extLst>
  </p:cSld>
  <p:clrMapOvr>
    <a:masterClrMapping/>
  </p:clrMapOvr>
  <p:hf hdr="0" ftr="0" dt="0"/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24128" y="585216"/>
            <a:ext cx="9720072" cy="1499616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24127" y="2286000"/>
            <a:ext cx="4754880" cy="4023360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989320" y="2286000"/>
            <a:ext cx="4754880" cy="4023360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C6A301-0538-44EC-B09D-202E1042A48B}" type="datetimeFigureOut">
              <a:rPr lang="en-US" dirty="0"/>
              <a:t>7/26/2022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43597627"/>
      </p:ext>
    </p:extLst>
  </p:cSld>
  <p:clrMapOvr>
    <a:masterClrMapping/>
  </p:clrMapOvr>
  <p:hf hdr="0" ftr="0" dt="0"/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24128" y="2179636"/>
            <a:ext cx="4754880" cy="822960"/>
          </a:xfrm>
        </p:spPr>
        <p:txBody>
          <a:bodyPr lIns="137160" rIns="137160" anchor="ctr">
            <a:norm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None/>
              <a:defRPr sz="2300" b="0" cap="none" baseline="0">
                <a:solidFill>
                  <a:schemeClr val="accent1"/>
                </a:solidFill>
                <a:latin typeface="+mn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24128" y="2967788"/>
            <a:ext cx="4754880" cy="3341572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990888" y="2179636"/>
            <a:ext cx="4754880" cy="822960"/>
          </a:xfrm>
        </p:spPr>
        <p:txBody>
          <a:bodyPr lIns="137160" rIns="137160" anchor="ctr">
            <a:norm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None/>
              <a:defRPr lang="en-US" sz="2300" b="0" kern="1200" cap="none" baseline="0" dirty="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marL="0" lvl="0" indent="0" algn="l" defTabSz="914400" rtl="0" eaLnBrk="1" latinLnBrk="0" hangingPunct="1">
              <a:lnSpc>
                <a:spcPct val="90000"/>
              </a:lnSpc>
              <a:spcBef>
                <a:spcPts val="1800"/>
              </a:spcBef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990888" y="2967788"/>
            <a:ext cx="4754880" cy="3341572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89574A-8875-45EF-8EA2-3CAA0F7ABC4C}" type="datetimeFigureOut">
              <a:rPr lang="en-US" dirty="0"/>
              <a:t>7/26/2022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20785985"/>
      </p:ext>
    </p:extLst>
  </p:cSld>
  <p:clrMapOvr>
    <a:masterClrMapping/>
  </p:clrMapOvr>
  <p:hf hdr="0" ftr="0" dt="0"/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EF4D4C-5367-4C26-9E2B-D8088D7FCA81}" type="datetimeFigureOut">
              <a:rPr lang="en-US" dirty="0"/>
              <a:t>7/26/2022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93474696"/>
      </p:ext>
    </p:extLst>
  </p:cSld>
  <p:clrMapOvr>
    <a:masterClrMapping/>
  </p:clrMapOvr>
  <p:hf hdr="0" ftr="0" dt="0"/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E91E96-98B0-4413-9547-46F3504108EF}" type="datetimeFigureOut">
              <a:rPr lang="en-US" dirty="0"/>
              <a:t>7/26/2022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10025063"/>
      </p:ext>
    </p:extLst>
  </p:cSld>
  <p:clrMapOvr>
    <a:masterClrMapping/>
  </p:clrMapOvr>
  <p:hf hdr="0" ftr="0" dt="0"/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24128" y="471509"/>
            <a:ext cx="4389120" cy="1737360"/>
          </a:xfrm>
        </p:spPr>
        <p:txBody>
          <a:bodyPr>
            <a:noAutofit/>
          </a:bodyPr>
          <a:lstStyle>
            <a:lvl1pPr>
              <a:lnSpc>
                <a:spcPct val="80000"/>
              </a:lnSpc>
              <a:defRPr sz="4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715000" y="822960"/>
            <a:ext cx="5678424" cy="518464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24128" y="2257506"/>
            <a:ext cx="4389120" cy="3762294"/>
          </a:xfrm>
        </p:spPr>
        <p:txBody>
          <a:bodyPr lIns="91440" rIns="91440">
            <a:normAutofit/>
          </a:bodyPr>
          <a:lstStyle>
            <a:lvl1pPr marL="0" indent="0">
              <a:lnSpc>
                <a:spcPct val="108000"/>
              </a:lnSpc>
              <a:spcBef>
                <a:spcPts val="600"/>
              </a:spcBef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5C68B11-C5A8-448C-8CE9-B1A273C79CFC}" type="datetimeFigureOut">
              <a:rPr lang="en-US" dirty="0"/>
              <a:t>7/26/2022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56800257"/>
      </p:ext>
    </p:extLst>
  </p:cSld>
  <p:clrMapOvr>
    <a:masterClrMapping/>
  </p:clrMapOvr>
  <p:hf hdr="0" ftr="0" dt="0"/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960138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spc="200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0" y="-1"/>
            <a:ext cx="12188952" cy="4572000"/>
          </a:xfrm>
          <a:solidFill>
            <a:schemeClr val="accent1">
              <a:lumMod val="60000"/>
              <a:lumOff val="40000"/>
            </a:schemeClr>
          </a:solidFill>
        </p:spPr>
        <p:txBody>
          <a:bodyPr lIns="457200" tIns="365760" rIns="45720" bIns="45720"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610600" y="4960138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16CA0-919D-4A49-9C8A-62FDFB3A5183}" type="datetimeFigureOut">
              <a:rPr lang="en-US" dirty="0"/>
              <a:t>7/26/2022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67E5644-1E61-4311-A31E-84CB9C7AA8A9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414326968"/>
      </p:ext>
    </p:extLst>
  </p:cSld>
  <p:clrMapOvr>
    <a:masterClrMapping/>
  </p:clrMapOvr>
  <p:hf hdr="0" ftr="0" dt="0"/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D73815-2707-4475-8F1A-B873CB631BB4}" type="datetimeFigureOut">
              <a:rPr lang="en-US" dirty="0"/>
              <a:t>7/26/2022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90920610"/>
      </p:ext>
    </p:extLst>
  </p:cSld>
  <p:clrMapOvr>
    <a:masterClrMapping/>
  </p:clrMapOvr>
  <p:hf hdr="0" ftr="0" dt="0"/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1" y="762000"/>
            <a:ext cx="2628900" cy="5410200"/>
          </a:xfrm>
        </p:spPr>
        <p:txBody>
          <a:bodyPr vert="eaVert" lIns="45720" tIns="91440" rIns="45720" bIns="91440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0601" y="762000"/>
            <a:ext cx="7581900" cy="5410200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4AFB99-0EAB-4182-AFF8-E214C82A68F6}" type="datetimeFigureOut">
              <a:rPr lang="en-US" dirty="0"/>
              <a:t>7/26/2022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7" name="Straight Connector 6"/>
          <p:cNvCxnSpPr/>
          <p:nvPr/>
        </p:nvCxnSpPr>
        <p:spPr>
          <a:xfrm rot="5400000" flipV="1">
            <a:off x="10058400" y="59263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681929340"/>
      </p:ext>
    </p:extLst>
  </p:cSld>
  <p:clrMapOvr>
    <a:masterClrMapping/>
  </p:clrMapOvr>
  <p:hf hdr="0" ftr="0" dt="0"/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</p:spTree>
    <p:extLst>
      <p:ext uri="{BB962C8B-B14F-4D97-AF65-F5344CB8AC3E}">
        <p14:creationId xmlns:p14="http://schemas.microsoft.com/office/powerpoint/2010/main" val="228599798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png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4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image" Target="../media/image3.png"/><Relationship Id="rId5" Type="http://schemas.openxmlformats.org/officeDocument/2006/relationships/theme" Target="../theme/theme2.xml"/><Relationship Id="rId4" Type="http://schemas.openxmlformats.org/officeDocument/2006/relationships/slideLayout" Target="../slideLayouts/slideLayout15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3.xml"/><Relationship Id="rId13" Type="http://schemas.openxmlformats.org/officeDocument/2006/relationships/theme" Target="../theme/theme3.xml"/><Relationship Id="rId3" Type="http://schemas.openxmlformats.org/officeDocument/2006/relationships/slideLayout" Target="../slideLayouts/slideLayout18.xml"/><Relationship Id="rId7" Type="http://schemas.openxmlformats.org/officeDocument/2006/relationships/slideLayout" Target="../slideLayouts/slideLayout22.xml"/><Relationship Id="rId12" Type="http://schemas.openxmlformats.org/officeDocument/2006/relationships/slideLayout" Target="../slideLayouts/slideLayout27.xml"/><Relationship Id="rId2" Type="http://schemas.openxmlformats.org/officeDocument/2006/relationships/slideLayout" Target="../slideLayouts/slideLayout17.xml"/><Relationship Id="rId1" Type="http://schemas.openxmlformats.org/officeDocument/2006/relationships/slideLayout" Target="../slideLayouts/slideLayout16.xml"/><Relationship Id="rId6" Type="http://schemas.openxmlformats.org/officeDocument/2006/relationships/slideLayout" Target="../slideLayouts/slideLayout21.xml"/><Relationship Id="rId11" Type="http://schemas.openxmlformats.org/officeDocument/2006/relationships/slideLayout" Target="../slideLayouts/slideLayout26.xml"/><Relationship Id="rId5" Type="http://schemas.openxmlformats.org/officeDocument/2006/relationships/slideLayout" Target="../slideLayouts/slideLayout20.xml"/><Relationship Id="rId10" Type="http://schemas.openxmlformats.org/officeDocument/2006/relationships/slideLayout" Target="../slideLayouts/slideLayout25.xml"/><Relationship Id="rId4" Type="http://schemas.openxmlformats.org/officeDocument/2006/relationships/slideLayout" Target="../slideLayouts/slideLayout19.xml"/><Relationship Id="rId9" Type="http://schemas.openxmlformats.org/officeDocument/2006/relationships/slideLayout" Target="../slideLayouts/slideLayout24.xml"/><Relationship Id="rId14" Type="http://schemas.openxmlformats.org/officeDocument/2006/relationships/image" Target="../media/image3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5167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43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618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3937D59-5EDB-4C39-B697-625748F703B6}" type="datetimeFigureOut">
              <a:rPr lang="en-US" smtClean="0"/>
              <a:pPr/>
              <a:t>7/26/2022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618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618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6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F31DC1F-5561-484E-AB46-68C682854F61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7" name="Picture Placeholder 7">
            <a:extLst>
              <a:ext uri="{FF2B5EF4-FFF2-40B4-BE49-F238E27FC236}">
                <a16:creationId xmlns:a16="http://schemas.microsoft.com/office/drawing/2014/main" id="{AA5C17DF-6EAA-4C22-886B-FB38F4DD66B4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1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2622" t="-1638" r="-2713" b="-1690"/>
          <a:stretch/>
        </p:blipFill>
        <p:spPr>
          <a:xfrm>
            <a:off x="125586" y="5888016"/>
            <a:ext cx="610124" cy="877062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EB95AD2B-0003-42EB-B827-CDF6F9D9E023}"/>
              </a:ext>
            </a:extLst>
          </p:cNvPr>
          <p:cNvSpPr txBox="1"/>
          <p:nvPr userDrawn="1"/>
        </p:nvSpPr>
        <p:spPr>
          <a:xfrm>
            <a:off x="838200" y="6296743"/>
            <a:ext cx="4630084" cy="4247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US" sz="2400" dirty="0">
                <a:solidFill>
                  <a:srgbClr val="009A4E"/>
                </a:solidFill>
                <a:latin typeface="Lato Black"/>
                <a:cs typeface="Lato Black"/>
              </a:rPr>
              <a:t>www.phuongnam.edu.vn</a:t>
            </a:r>
          </a:p>
        </p:txBody>
      </p:sp>
      <p:pic>
        <p:nvPicPr>
          <p:cNvPr id="9" name="Picture 8" descr="Text&#10;&#10;Description automatically generated">
            <a:extLst>
              <a:ext uri="{FF2B5EF4-FFF2-40B4-BE49-F238E27FC236}">
                <a16:creationId xmlns:a16="http://schemas.microsoft.com/office/drawing/2014/main" id="{5070F298-3C45-452F-A788-C93FE1A6285F}"/>
              </a:ext>
            </a:extLst>
          </p:cNvPr>
          <p:cNvPicPr>
            <a:picLocks noChangeAspect="1"/>
          </p:cNvPicPr>
          <p:nvPr userDrawn="1"/>
        </p:nvPicPr>
        <p:blipFill>
          <a:blip r:embed="rId14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97305" y="5972976"/>
            <a:ext cx="1520895" cy="9502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2123990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2" r:id="rId1"/>
    <p:sldLayoutId id="2147483663" r:id="rId2"/>
    <p:sldLayoutId id="2147483664" r:id="rId3"/>
    <p:sldLayoutId id="2147483665" r:id="rId4"/>
    <p:sldLayoutId id="2147483666" r:id="rId5"/>
    <p:sldLayoutId id="2147483667" r:id="rId6"/>
    <p:sldLayoutId id="2147483668" r:id="rId7"/>
    <p:sldLayoutId id="2147483669" r:id="rId8"/>
    <p:sldLayoutId id="2147483670" r:id="rId9"/>
    <p:sldLayoutId id="2147483671" r:id="rId10"/>
    <p:sldLayoutId id="2147483672" r:id="rId11"/>
  </p:sldLayoutIdLst>
  <p:txStyles>
    <p:titleStyle>
      <a:lvl1pPr algn="ctr" defTabSz="1219170" rtl="0" eaLnBrk="1" latinLnBrk="0" hangingPunct="1">
        <a:spcBef>
          <a:spcPct val="0"/>
        </a:spcBef>
        <a:buNone/>
        <a:defRPr sz="586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57189" indent="-457189" algn="l" defTabSz="1219170" rtl="0" eaLnBrk="1" latinLnBrk="0" hangingPunct="1">
        <a:spcBef>
          <a:spcPct val="20000"/>
        </a:spcBef>
        <a:buFont typeface="Arial" pitchFamily="34" charset="0"/>
        <a:buChar char="•"/>
        <a:defRPr sz="4267" kern="1200">
          <a:solidFill>
            <a:schemeClr val="tx1"/>
          </a:solidFill>
          <a:latin typeface="+mn-lt"/>
          <a:ea typeface="+mn-ea"/>
          <a:cs typeface="+mn-cs"/>
        </a:defRPr>
      </a:lvl1pPr>
      <a:lvl2pPr marL="990575" indent="-380990" algn="l" defTabSz="1219170" rtl="0" eaLnBrk="1" latinLnBrk="0" hangingPunct="1">
        <a:spcBef>
          <a:spcPct val="20000"/>
        </a:spcBef>
        <a:buFont typeface="Arial" pitchFamily="34" charset="0"/>
        <a:buChar char="–"/>
        <a:defRPr sz="3733" kern="1200">
          <a:solidFill>
            <a:schemeClr val="tx1"/>
          </a:solidFill>
          <a:latin typeface="+mn-lt"/>
          <a:ea typeface="+mn-ea"/>
          <a:cs typeface="+mn-cs"/>
        </a:defRPr>
      </a:lvl2pPr>
      <a:lvl3pPr marL="1523962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3pPr>
      <a:lvl4pPr marL="2133547" indent="-304792" algn="l" defTabSz="1219170" rtl="0" eaLnBrk="1" latinLnBrk="0" hangingPunct="1">
        <a:spcBef>
          <a:spcPct val="20000"/>
        </a:spcBef>
        <a:buFont typeface="Arial" pitchFamily="34" charset="0"/>
        <a:buChar char="–"/>
        <a:defRPr sz="2667" kern="1200">
          <a:solidFill>
            <a:schemeClr val="tx1"/>
          </a:solidFill>
          <a:latin typeface="+mn-lt"/>
          <a:ea typeface="+mn-ea"/>
          <a:cs typeface="+mn-cs"/>
        </a:defRPr>
      </a:lvl4pPr>
      <a:lvl5pPr marL="2743131" indent="-304792" algn="l" defTabSz="1219170" rtl="0" eaLnBrk="1" latinLnBrk="0" hangingPunct="1">
        <a:spcBef>
          <a:spcPct val="20000"/>
        </a:spcBef>
        <a:buFont typeface="Arial" pitchFamily="34" charset="0"/>
        <a:buChar char="»"/>
        <a:defRPr sz="2667" kern="1200">
          <a:solidFill>
            <a:schemeClr val="tx1"/>
          </a:solidFill>
          <a:latin typeface="+mn-lt"/>
          <a:ea typeface="+mn-ea"/>
          <a:cs typeface="+mn-cs"/>
        </a:defRPr>
      </a:lvl5pPr>
      <a:lvl6pPr marL="3352716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6pPr>
      <a:lvl7pPr marL="3962301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7pPr>
      <a:lvl8pPr marL="4571886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8pPr>
      <a:lvl9pPr marL="5181470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09585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219170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828754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438339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047924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657509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267093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4876678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Oval 13"/>
          <p:cNvSpPr/>
          <p:nvPr userDrawn="1"/>
        </p:nvSpPr>
        <p:spPr>
          <a:xfrm>
            <a:off x="11353801" y="209865"/>
            <a:ext cx="765156" cy="715415"/>
          </a:xfrm>
          <a:prstGeom prst="ellipse">
            <a:avLst/>
          </a:prstGeom>
          <a:blipFill dpi="0" rotWithShape="1">
            <a:blip r:embed="rId6" cstate="email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a:blipFill>
          <a:ln w="12700" cmpd="sng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200" dirty="0">
              <a:solidFill>
                <a:schemeClr val="tx1"/>
              </a:solidFill>
              <a:latin typeface="Lato Light"/>
              <a:cs typeface="Lato Light"/>
            </a:endParaRPr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755355" y="322871"/>
            <a:ext cx="10515600" cy="995916"/>
          </a:xfrm>
          <a:prstGeom prst="rect">
            <a:avLst/>
          </a:prstGeom>
        </p:spPr>
        <p:txBody>
          <a:bodyPr vert="horz" lIns="182843" tIns="91422" rIns="182843" bIns="91422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1" y="1825625"/>
            <a:ext cx="10515600" cy="4351339"/>
          </a:xfrm>
          <a:prstGeom prst="rect">
            <a:avLst/>
          </a:prstGeom>
        </p:spPr>
        <p:txBody>
          <a:bodyPr vert="horz" lIns="182843" tIns="91422" rIns="182843" bIns="91422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0" y="1105319"/>
            <a:ext cx="12192000" cy="0"/>
          </a:xfrm>
          <a:prstGeom prst="line">
            <a:avLst/>
          </a:prstGeom>
          <a:ln w="12700" cmpd="sng">
            <a:solidFill>
              <a:schemeClr val="tx2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88079833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7" r:id="rId1"/>
    <p:sldLayoutId id="2147483678" r:id="rId2"/>
    <p:sldLayoutId id="2147483679" r:id="rId3"/>
    <p:sldLayoutId id="2147483680" r:id="rId4"/>
  </p:sldLayoutIdLst>
  <p:hf hdr="0" ftr="0" dt="0"/>
  <p:txStyles>
    <p:titleStyle>
      <a:lvl1pPr algn="l" defTabSz="914194" rtl="0" eaLnBrk="1" latinLnBrk="0" hangingPunct="1">
        <a:lnSpc>
          <a:spcPct val="90000"/>
        </a:lnSpc>
        <a:spcBef>
          <a:spcPct val="0"/>
        </a:spcBef>
        <a:buNone/>
        <a:defRPr lang="en-US" sz="3000" kern="1200">
          <a:solidFill>
            <a:schemeClr val="tx1"/>
          </a:solidFill>
          <a:latin typeface="Lato Bold"/>
          <a:ea typeface="+mj-ea"/>
          <a:cs typeface="Lato Bold"/>
        </a:defRPr>
      </a:lvl1pPr>
    </p:titleStyle>
    <p:bodyStyle>
      <a:lvl1pPr marL="0" indent="0" algn="l" defTabSz="914194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None/>
        <a:defRPr lang="en-US" sz="2400" kern="1200" dirty="0" smtClean="0">
          <a:solidFill>
            <a:schemeClr val="tx1"/>
          </a:solidFill>
          <a:effectLst/>
          <a:latin typeface="Lato Light"/>
          <a:ea typeface="+mn-ea"/>
          <a:cs typeface="Lato Light"/>
        </a:defRPr>
      </a:lvl1pPr>
      <a:lvl2pPr marL="457098" indent="0" algn="l" defTabSz="914194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lang="en-US" sz="2000" kern="1200" dirty="0" smtClean="0">
          <a:solidFill>
            <a:schemeClr val="tx1"/>
          </a:solidFill>
          <a:effectLst/>
          <a:latin typeface="Lato Light"/>
          <a:ea typeface="+mn-ea"/>
          <a:cs typeface="Lato Light"/>
        </a:defRPr>
      </a:lvl2pPr>
      <a:lvl3pPr marL="914194" indent="0" algn="l" defTabSz="914194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lang="en-US" sz="1800" kern="1200" dirty="0" smtClean="0">
          <a:solidFill>
            <a:schemeClr val="tx1"/>
          </a:solidFill>
          <a:effectLst/>
          <a:latin typeface="Lato Light"/>
          <a:ea typeface="+mn-ea"/>
          <a:cs typeface="Lato Light"/>
        </a:defRPr>
      </a:lvl3pPr>
      <a:lvl4pPr marL="1371292" indent="0" algn="l" defTabSz="914194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lang="en-US" sz="1600" kern="1200" dirty="0" smtClean="0">
          <a:solidFill>
            <a:schemeClr val="tx1"/>
          </a:solidFill>
          <a:effectLst/>
          <a:latin typeface="Lato Light"/>
          <a:ea typeface="+mn-ea"/>
          <a:cs typeface="Lato Light"/>
        </a:defRPr>
      </a:lvl4pPr>
      <a:lvl5pPr marL="1828389" indent="0" algn="l" defTabSz="914194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lang="en-US" sz="1600" kern="1200" dirty="0">
          <a:solidFill>
            <a:schemeClr val="tx1"/>
          </a:solidFill>
          <a:effectLst/>
          <a:latin typeface="Lato Light"/>
          <a:ea typeface="+mn-ea"/>
          <a:cs typeface="Lato Light"/>
        </a:defRPr>
      </a:lvl5pPr>
      <a:lvl6pPr marL="2514034" indent="-228549" algn="l" defTabSz="914194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132" indent="-228549" algn="l" defTabSz="914194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229" indent="-228549" algn="l" defTabSz="914194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5326" indent="-228549" algn="l" defTabSz="914194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194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098" algn="l" defTabSz="914194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194" algn="l" defTabSz="914194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292" algn="l" defTabSz="914194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389" algn="l" defTabSz="914194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486" algn="l" defTabSz="914194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2583" algn="l" defTabSz="914194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199680" algn="l" defTabSz="914194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6778" algn="l" defTabSz="914194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24128" y="585216"/>
            <a:ext cx="9720072" cy="149961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24128" y="2286000"/>
            <a:ext cx="9720073" cy="4023360"/>
          </a:xfrm>
          <a:prstGeom prst="rect">
            <a:avLst/>
          </a:prstGeom>
        </p:spPr>
        <p:txBody>
          <a:bodyPr vert="horz" lIns="45720" tIns="45720" rIns="4572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24129" y="6470704"/>
            <a:ext cx="2154143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fld id="{90298CD5-6C1E-4009-B41F-6DF62E31D3BE}" type="datetimeFigureOut">
              <a:rPr lang="en-US" dirty="0"/>
              <a:pPr/>
              <a:t>7/26/2022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842932" y="6470704"/>
            <a:ext cx="5901459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cap="all" baseline="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837333" y="6470704"/>
            <a:ext cx="973667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  <p:cxnSp>
        <p:nvCxnSpPr>
          <p:cNvPr id="7" name="Straight Connector 6"/>
          <p:cNvCxnSpPr/>
          <p:nvPr/>
        </p:nvCxnSpPr>
        <p:spPr>
          <a:xfrm flipV="1">
            <a:off x="762000" y="826324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Oval 7"/>
          <p:cNvSpPr/>
          <p:nvPr userDrawn="1"/>
        </p:nvSpPr>
        <p:spPr>
          <a:xfrm>
            <a:off x="11353801" y="209865"/>
            <a:ext cx="765156" cy="715415"/>
          </a:xfrm>
          <a:prstGeom prst="ellipse">
            <a:avLst/>
          </a:prstGeom>
          <a:blipFill dpi="0" rotWithShape="1">
            <a:blip r:embed="rId14" cstate="email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a:blipFill>
          <a:ln w="12700" cmpd="sng"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2200" dirty="0">
              <a:solidFill>
                <a:schemeClr val="tx1"/>
              </a:solidFill>
              <a:latin typeface="Lato Light"/>
              <a:cs typeface="Lato Light"/>
            </a:endParaRPr>
          </a:p>
        </p:txBody>
      </p:sp>
      <p:cxnSp>
        <p:nvCxnSpPr>
          <p:cNvPr id="9" name="Straight Connector 8"/>
          <p:cNvCxnSpPr/>
          <p:nvPr userDrawn="1"/>
        </p:nvCxnSpPr>
        <p:spPr>
          <a:xfrm>
            <a:off x="0" y="1105319"/>
            <a:ext cx="12192000" cy="0"/>
          </a:xfrm>
          <a:prstGeom prst="line">
            <a:avLst/>
          </a:prstGeom>
          <a:ln w="12700" cmpd="sng">
            <a:solidFill>
              <a:schemeClr val="tx2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1412458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2" r:id="rId1"/>
    <p:sldLayoutId id="2147483683" r:id="rId2"/>
    <p:sldLayoutId id="2147483684" r:id="rId3"/>
    <p:sldLayoutId id="2147483685" r:id="rId4"/>
    <p:sldLayoutId id="2147483686" r:id="rId5"/>
    <p:sldLayoutId id="2147483687" r:id="rId6"/>
    <p:sldLayoutId id="2147483688" r:id="rId7"/>
    <p:sldLayoutId id="2147483689" r:id="rId8"/>
    <p:sldLayoutId id="2147483690" r:id="rId9"/>
    <p:sldLayoutId id="2147483691" r:id="rId10"/>
    <p:sldLayoutId id="2147483692" r:id="rId11"/>
    <p:sldLayoutId id="2147483693" r:id="rId12"/>
  </p:sldLayoutIdLst>
  <p:txStyles>
    <p:titleStyle>
      <a:lvl1pPr algn="l" defTabSz="914400" rtl="0" eaLnBrk="1" latinLnBrk="0" hangingPunct="1">
        <a:lnSpc>
          <a:spcPct val="80000"/>
        </a:lnSpc>
        <a:spcBef>
          <a:spcPct val="0"/>
        </a:spcBef>
        <a:buNone/>
        <a:defRPr sz="5000" kern="1200" cap="all" spc="100" baseline="0">
          <a:solidFill>
            <a:schemeClr val="tx1">
              <a:lumMod val="95000"/>
              <a:lumOff val="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Tw Cen MT" panose="020B0602020104020603" pitchFamily="34" charset="0"/>
        <a:buChar char=" "/>
        <a:defRPr sz="2200" kern="1200">
          <a:solidFill>
            <a:schemeClr val="tx1"/>
          </a:solidFill>
          <a:latin typeface="+mn-lt"/>
          <a:ea typeface="+mn-ea"/>
          <a:cs typeface="+mn-cs"/>
        </a:defRPr>
      </a:lvl1pPr>
      <a:lvl2pPr marL="26517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44805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3pPr>
      <a:lvl4pPr marL="59436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77724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91440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1060704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1216152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136245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1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6.jpe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7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6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6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6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6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6.jpe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1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6.jpe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7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6.jpe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6.jpe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6.jpe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6.jpe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6.jpeg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1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6.jpe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7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6.jpe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6.jpe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6.jpe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6.jpe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6.jpeg"/></Relationships>
</file>

<file path=ppt/slides/_rels/slide31.xml.rels><?xml version="1.0" encoding="UTF-8" standalone="yes"?>
<Relationships xmlns="http://schemas.openxmlformats.org/package/2006/relationships"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1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7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7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23027922-B228-4DDA-BD24-FB1DE626BDF5}"/>
              </a:ext>
            </a:extLst>
          </p:cNvPr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343949"/>
            <a:ext cx="12192000" cy="6056851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3200400" y="381000"/>
            <a:ext cx="6553200" cy="8679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90000"/>
              </a:lnSpc>
            </a:pPr>
            <a:r>
              <a:rPr lang="en-US" sz="28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BINH KHANH SECONDARY SCHOOL</a:t>
            </a:r>
            <a:endParaRPr lang="en-SG" sz="2800" b="1" dirty="0" smtClean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  <a:p>
            <a:pPr algn="ctr">
              <a:lnSpc>
                <a:spcPct val="90000"/>
              </a:lnSpc>
            </a:pPr>
            <a:endParaRPr lang="en-US" sz="2800" dirty="0">
              <a:solidFill>
                <a:srgbClr val="009A4E"/>
              </a:solidFill>
              <a:latin typeface="Lato Black"/>
              <a:cs typeface="Lato Black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3657600" y="3505200"/>
            <a:ext cx="5715000" cy="10895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90000"/>
              </a:lnSpc>
            </a:pPr>
            <a:r>
              <a:rPr lang="en-US" sz="7200" dirty="0" smtClean="0">
                <a:solidFill>
                  <a:srgbClr val="FFC000"/>
                </a:solidFill>
              </a:rPr>
              <a:t>ENGLISH 6</a:t>
            </a:r>
            <a:endParaRPr lang="en-US" sz="7200" dirty="0">
              <a:solidFill>
                <a:srgbClr val="009A4E"/>
              </a:solidFill>
              <a:latin typeface="Lato Black"/>
              <a:cs typeface="Lato Black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2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5706" t="51701" b="3829"/>
          <a:stretch/>
        </p:blipFill>
        <p:spPr bwMode="auto">
          <a:xfrm rot="20546405">
            <a:off x="8617705" y="3411769"/>
            <a:ext cx="2894493" cy="23658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" name="Picture 12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5706" t="51701" b="3829"/>
          <a:stretch/>
        </p:blipFill>
        <p:spPr bwMode="auto">
          <a:xfrm rot="18463338">
            <a:off x="1788722" y="3016800"/>
            <a:ext cx="2869513" cy="234546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4" name="TextBox 13"/>
          <p:cNvSpPr txBox="1"/>
          <p:nvPr/>
        </p:nvSpPr>
        <p:spPr>
          <a:xfrm>
            <a:off x="364067" y="1248142"/>
            <a:ext cx="11607800" cy="186204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8400" dirty="0">
                <a:latin typeface="Bernard MT Condensed" panose="02050806060905020404" pitchFamily="18" charset="0"/>
              </a:rPr>
              <a:t>Sleeping</a:t>
            </a:r>
            <a:r>
              <a:rPr lang="en-US" sz="8800" dirty="0">
                <a:latin typeface="Bernard MT Condensed" panose="02050806060905020404" pitchFamily="18" charset="0"/>
              </a:rPr>
              <a:t> </a:t>
            </a:r>
            <a:r>
              <a:rPr lang="en-US" sz="11500" dirty="0">
                <a:solidFill>
                  <a:schemeClr val="accent5">
                    <a:lumMod val="75000"/>
                  </a:schemeClr>
                </a:solidFill>
                <a:latin typeface="Bernard MT Condensed" panose="02050806060905020404" pitchFamily="18" charset="0"/>
              </a:rPr>
              <a:t>penguins</a:t>
            </a:r>
            <a:r>
              <a:rPr lang="en-US" sz="8800" dirty="0">
                <a:latin typeface="Bernard MT Condensed" panose="02050806060905020404" pitchFamily="18" charset="0"/>
              </a:rPr>
              <a:t> </a:t>
            </a:r>
            <a:r>
              <a:rPr lang="en-US" sz="8400" dirty="0">
                <a:latin typeface="Bernard MT Condensed" panose="02050806060905020404" pitchFamily="18" charset="0"/>
              </a:rPr>
              <a:t>game</a:t>
            </a:r>
          </a:p>
        </p:txBody>
      </p:sp>
      <p:pic>
        <p:nvPicPr>
          <p:cNvPr id="15" name="Picture 4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6402" t="11205" b="53095"/>
          <a:stretch/>
        </p:blipFill>
        <p:spPr bwMode="auto">
          <a:xfrm>
            <a:off x="4871864" y="3285971"/>
            <a:ext cx="3658178" cy="243163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090594489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148144"/>
            <a:ext cx="3178706" cy="299406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48144"/>
            <a:ext cx="3078696" cy="302418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3205112" cy="32702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8" y="3471027"/>
            <a:ext cx="3111947" cy="32702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0" y="148144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184231" y="81641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89" y="3348542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8" y="3348542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9512325" y="14417"/>
            <a:ext cx="2664296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800" b="1" u="sng" dirty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Round 1</a:t>
            </a:r>
          </a:p>
        </p:txBody>
      </p:sp>
    </p:spTree>
    <p:extLst>
      <p:ext uri="{BB962C8B-B14F-4D97-AF65-F5344CB8AC3E}">
        <p14:creationId xmlns:p14="http://schemas.microsoft.com/office/powerpoint/2010/main" val="30344783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48144"/>
            <a:ext cx="2605852" cy="2559715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2712852" cy="2768025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9" y="3471027"/>
            <a:ext cx="2633996" cy="2768025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7" name="TextBox 16"/>
          <p:cNvSpPr txBox="1"/>
          <p:nvPr/>
        </p:nvSpPr>
        <p:spPr>
          <a:xfrm>
            <a:off x="6184231" y="81641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89" y="3348542"/>
            <a:ext cx="633241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8" y="3348542"/>
            <a:ext cx="633241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  <p:grpSp>
        <p:nvGrpSpPr>
          <p:cNvPr id="3" name="Group 2"/>
          <p:cNvGrpSpPr/>
          <p:nvPr/>
        </p:nvGrpSpPr>
        <p:grpSpPr>
          <a:xfrm>
            <a:off x="2550719" y="148144"/>
            <a:ext cx="2702417" cy="2558106"/>
            <a:chOff x="2510608" y="148144"/>
            <a:chExt cx="3192783" cy="3024187"/>
          </a:xfrm>
        </p:grpSpPr>
        <p:pic>
          <p:nvPicPr>
            <p:cNvPr id="9" name="Picture 2" descr="Cute penguin sleep on floating ice 621145 Vector Art at Vecteezy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510608" y="148144"/>
              <a:ext cx="3178706" cy="2994067"/>
            </a:xfrm>
            <a:prstGeom prst="rect">
              <a:avLst/>
            </a:prstGeom>
            <a:ln w="127000" cap="sq">
              <a:solidFill>
                <a:srgbClr val="000000"/>
              </a:solidFill>
              <a:miter lim="800000"/>
            </a:ln>
            <a:effectLst>
              <a:outerShdw blurRad="57150" dist="50800" dir="2700000" algn="tl" rotWithShape="0">
                <a:srgbClr val="000000">
                  <a:alpha val="40000"/>
                </a:srgbClr>
              </a:outerShdw>
            </a:effectLst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2" name="Rectangle 1"/>
            <p:cNvSpPr/>
            <p:nvPr/>
          </p:nvSpPr>
          <p:spPr>
            <a:xfrm>
              <a:off x="2526632" y="148144"/>
              <a:ext cx="3176759" cy="3024187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" name="TextBox 3"/>
          <p:cNvSpPr txBox="1"/>
          <p:nvPr/>
        </p:nvSpPr>
        <p:spPr>
          <a:xfrm>
            <a:off x="3128235" y="590760"/>
            <a:ext cx="202437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i="1" dirty="0">
                <a:solidFill>
                  <a:srgbClr val="00B050"/>
                </a:solidFill>
              </a:rPr>
              <a:t>Can </a:t>
            </a:r>
          </a:p>
          <a:p>
            <a:r>
              <a:rPr lang="en-US" sz="6000" b="1" i="1" dirty="0">
                <a:solidFill>
                  <a:srgbClr val="00B050"/>
                </a:solidFill>
              </a:rPr>
              <a:t>you </a:t>
            </a:r>
            <a:endParaRPr lang="en-US" sz="6000" b="1" dirty="0">
              <a:solidFill>
                <a:srgbClr val="00B05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1658758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148144"/>
            <a:ext cx="2828793" cy="2664479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48145"/>
            <a:ext cx="2739793" cy="2691284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191445"/>
            <a:ext cx="2852292" cy="2910301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8" y="3191445"/>
            <a:ext cx="2769383" cy="2910301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1" y="148144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184232" y="81641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90" y="3068960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9" y="3068960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</p:spTree>
    <p:extLst>
      <p:ext uri="{BB962C8B-B14F-4D97-AF65-F5344CB8AC3E}">
        <p14:creationId xmlns:p14="http://schemas.microsoft.com/office/powerpoint/2010/main" val="214362569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1" y="401755"/>
            <a:ext cx="2712852" cy="274045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2712852" cy="2768025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9" y="3471027"/>
            <a:ext cx="2633996" cy="2768025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1" y="234175"/>
            <a:ext cx="617208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89" y="3348543"/>
            <a:ext cx="633241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8" y="3348543"/>
            <a:ext cx="633241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  <p:grpSp>
        <p:nvGrpSpPr>
          <p:cNvPr id="11" name="Group 10"/>
          <p:cNvGrpSpPr/>
          <p:nvPr/>
        </p:nvGrpSpPr>
        <p:grpSpPr>
          <a:xfrm>
            <a:off x="6198309" y="404306"/>
            <a:ext cx="2633996" cy="2768025"/>
            <a:chOff x="2510608" y="148144"/>
            <a:chExt cx="3192783" cy="3024187"/>
          </a:xfrm>
        </p:grpSpPr>
        <p:pic>
          <p:nvPicPr>
            <p:cNvPr id="12" name="Picture 2" descr="Cute penguin sleep on floating ice 621145 Vector Art at Vecteezy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510608" y="148144"/>
              <a:ext cx="3178706" cy="2994067"/>
            </a:xfrm>
            <a:prstGeom prst="rect">
              <a:avLst/>
            </a:prstGeom>
            <a:ln w="127000" cap="sq">
              <a:solidFill>
                <a:srgbClr val="000000"/>
              </a:solidFill>
              <a:miter lim="800000"/>
            </a:ln>
            <a:effectLst>
              <a:outerShdw blurRad="57150" dist="50800" dir="2700000" algn="tl" rotWithShape="0">
                <a:srgbClr val="000000">
                  <a:alpha val="40000"/>
                </a:srgbClr>
              </a:outerShdw>
            </a:effectLst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3" name="Rectangle 12"/>
            <p:cNvSpPr/>
            <p:nvPr/>
          </p:nvSpPr>
          <p:spPr>
            <a:xfrm>
              <a:off x="2526632" y="148144"/>
              <a:ext cx="3176759" cy="3024187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0" name="TextBox 19"/>
          <p:cNvSpPr txBox="1"/>
          <p:nvPr/>
        </p:nvSpPr>
        <p:spPr>
          <a:xfrm>
            <a:off x="6904362" y="524707"/>
            <a:ext cx="2391702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i="1" dirty="0">
                <a:solidFill>
                  <a:srgbClr val="00B050"/>
                </a:solidFill>
              </a:rPr>
              <a:t>help me </a:t>
            </a:r>
            <a:endParaRPr lang="en-US" sz="6000" b="1" dirty="0">
              <a:solidFill>
                <a:srgbClr val="00B05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5865762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148145"/>
            <a:ext cx="2764055" cy="2603502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48145"/>
            <a:ext cx="2677090" cy="2629692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2787016" cy="284369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9" y="3471027"/>
            <a:ext cx="2706004" cy="284369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1" y="148145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184232" y="81642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90" y="3348543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9" y="3348543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</p:spTree>
    <p:extLst>
      <p:ext uri="{BB962C8B-B14F-4D97-AF65-F5344CB8AC3E}">
        <p14:creationId xmlns:p14="http://schemas.microsoft.com/office/powerpoint/2010/main" val="3559661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148145"/>
            <a:ext cx="2764055" cy="2603502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48145"/>
            <a:ext cx="2677090" cy="2629692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9" y="3471027"/>
            <a:ext cx="2706004" cy="284369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1" y="148144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184232" y="81641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9" y="3348542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  <p:grpSp>
        <p:nvGrpSpPr>
          <p:cNvPr id="20" name="Group 19"/>
          <p:cNvGrpSpPr/>
          <p:nvPr/>
        </p:nvGrpSpPr>
        <p:grpSpPr>
          <a:xfrm>
            <a:off x="2524313" y="3486629"/>
            <a:ext cx="2776295" cy="2838293"/>
            <a:chOff x="2510608" y="148144"/>
            <a:chExt cx="3192783" cy="3024187"/>
          </a:xfrm>
        </p:grpSpPr>
        <p:pic>
          <p:nvPicPr>
            <p:cNvPr id="21" name="Picture 2" descr="Cute penguin sleep on floating ice 621145 Vector Art at Vecteezy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510608" y="148144"/>
              <a:ext cx="3178706" cy="2994067"/>
            </a:xfrm>
            <a:prstGeom prst="rect">
              <a:avLst/>
            </a:prstGeom>
            <a:ln w="127000" cap="sq">
              <a:solidFill>
                <a:srgbClr val="000000"/>
              </a:solidFill>
              <a:miter lim="800000"/>
            </a:ln>
            <a:effectLst>
              <a:outerShdw blurRad="57150" dist="50800" dir="2700000" algn="tl" rotWithShape="0">
                <a:srgbClr val="000000">
                  <a:alpha val="40000"/>
                </a:srgbClr>
              </a:outerShdw>
            </a:effectLst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22" name="Rectangle 21"/>
            <p:cNvSpPr/>
            <p:nvPr/>
          </p:nvSpPr>
          <p:spPr>
            <a:xfrm>
              <a:off x="2526632" y="148144"/>
              <a:ext cx="3176759" cy="3024187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3" name="TextBox 22"/>
          <p:cNvSpPr txBox="1"/>
          <p:nvPr/>
        </p:nvSpPr>
        <p:spPr>
          <a:xfrm>
            <a:off x="1895495" y="4336050"/>
            <a:ext cx="3882118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b="1" i="1" dirty="0">
                <a:solidFill>
                  <a:srgbClr val="00B050"/>
                </a:solidFill>
              </a:rPr>
              <a:t>with </a:t>
            </a:r>
          </a:p>
          <a:p>
            <a:pPr algn="ctr"/>
            <a:r>
              <a:rPr lang="en-US" sz="4000" b="1" i="1" dirty="0">
                <a:solidFill>
                  <a:srgbClr val="00B050"/>
                </a:solidFill>
              </a:rPr>
              <a:t>something,</a:t>
            </a:r>
            <a:endParaRPr lang="en-US" sz="4000" b="1" dirty="0">
              <a:solidFill>
                <a:srgbClr val="00B05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3583562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148144"/>
            <a:ext cx="3178706" cy="299406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48144"/>
            <a:ext cx="3078696" cy="302418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3205112" cy="32702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8" y="3471027"/>
            <a:ext cx="3111947" cy="32702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0" y="148144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184231" y="81641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89" y="3348542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8" y="3348542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</p:spTree>
    <p:extLst>
      <p:ext uri="{BB962C8B-B14F-4D97-AF65-F5344CB8AC3E}">
        <p14:creationId xmlns:p14="http://schemas.microsoft.com/office/powerpoint/2010/main" val="278213693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148145"/>
            <a:ext cx="2779779" cy="2618312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48145"/>
            <a:ext cx="2692320" cy="2644652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2802871" cy="2859874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0" y="148144"/>
            <a:ext cx="654253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184231" y="81641"/>
            <a:ext cx="654253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89" y="3348542"/>
            <a:ext cx="654253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grpSp>
        <p:nvGrpSpPr>
          <p:cNvPr id="11" name="Group 10"/>
          <p:cNvGrpSpPr/>
          <p:nvPr/>
        </p:nvGrpSpPr>
        <p:grpSpPr>
          <a:xfrm>
            <a:off x="6184231" y="3493103"/>
            <a:ext cx="2792089" cy="2816217"/>
            <a:chOff x="2510608" y="148144"/>
            <a:chExt cx="3192783" cy="3024187"/>
          </a:xfrm>
        </p:grpSpPr>
        <p:pic>
          <p:nvPicPr>
            <p:cNvPr id="12" name="Picture 2" descr="Cute penguin sleep on floating ice 621145 Vector Art at Vecteezy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510608" y="148144"/>
              <a:ext cx="3178706" cy="2994067"/>
            </a:xfrm>
            <a:prstGeom prst="rect">
              <a:avLst/>
            </a:prstGeom>
            <a:ln w="127000" cap="sq">
              <a:solidFill>
                <a:srgbClr val="000000"/>
              </a:solidFill>
              <a:miter lim="800000"/>
            </a:ln>
            <a:effectLst>
              <a:outerShdw blurRad="57150" dist="50800" dir="2700000" algn="tl" rotWithShape="0">
                <a:srgbClr val="000000">
                  <a:alpha val="40000"/>
                </a:srgbClr>
              </a:outerShdw>
            </a:effectLst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3" name="Rectangle 12"/>
            <p:cNvSpPr/>
            <p:nvPr/>
          </p:nvSpPr>
          <p:spPr>
            <a:xfrm>
              <a:off x="2526632" y="148144"/>
              <a:ext cx="3176759" cy="3024187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0" name="TextBox 19"/>
          <p:cNvSpPr txBox="1"/>
          <p:nvPr/>
        </p:nvSpPr>
        <p:spPr>
          <a:xfrm>
            <a:off x="6464152" y="4158755"/>
            <a:ext cx="2290198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i="1" dirty="0">
                <a:solidFill>
                  <a:srgbClr val="00B050"/>
                </a:solidFill>
              </a:rPr>
              <a:t>please?</a:t>
            </a:r>
            <a:endParaRPr lang="en-US" sz="4400" b="1" dirty="0">
              <a:solidFill>
                <a:srgbClr val="00B05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179090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Box 7"/>
          <p:cNvSpPr txBox="1"/>
          <p:nvPr/>
        </p:nvSpPr>
        <p:spPr>
          <a:xfrm>
            <a:off x="2999656" y="1628800"/>
            <a:ext cx="7344816" cy="36317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>
                <a:solidFill>
                  <a:schemeClr val="accent2">
                    <a:lumMod val="75000"/>
                  </a:schemeClr>
                </a:solidFill>
                <a:latin typeface="Arial Rounded MT Bold" panose="020F0704030504030204" pitchFamily="34" charset="0"/>
              </a:rPr>
              <a:t>WAKE UP!</a:t>
            </a:r>
          </a:p>
          <a:p>
            <a:pPr algn="ctr"/>
            <a:r>
              <a:rPr lang="en-US" sz="7500" dirty="0">
                <a:solidFill>
                  <a:schemeClr val="accent3"/>
                </a:solidFill>
                <a:latin typeface="Arial Rounded MT Bold" panose="020F0704030504030204" pitchFamily="34" charset="0"/>
              </a:rPr>
              <a:t>Write down </a:t>
            </a:r>
          </a:p>
          <a:p>
            <a:pPr algn="ctr"/>
            <a:r>
              <a:rPr lang="en-US" sz="7500" dirty="0">
                <a:solidFill>
                  <a:schemeClr val="accent3"/>
                </a:solidFill>
                <a:latin typeface="Arial Rounded MT Bold" panose="020F0704030504030204" pitchFamily="34" charset="0"/>
              </a:rPr>
              <a:t>the answer</a:t>
            </a:r>
          </a:p>
        </p:txBody>
      </p:sp>
      <p:sp>
        <p:nvSpPr>
          <p:cNvPr id="9" name="Rounded Rectangle 8"/>
          <p:cNvSpPr/>
          <p:nvPr/>
        </p:nvSpPr>
        <p:spPr>
          <a:xfrm>
            <a:off x="2618566" y="850424"/>
            <a:ext cx="2942253" cy="548640"/>
          </a:xfrm>
          <a:prstGeom prst="round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TextBox 11"/>
          <p:cNvSpPr txBox="1"/>
          <p:nvPr/>
        </p:nvSpPr>
        <p:spPr>
          <a:xfrm>
            <a:off x="2059785" y="137297"/>
            <a:ext cx="4076719" cy="646331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txBody>
          <a:bodyPr wrap="square" rtlCol="0" anchor="ctr">
            <a:spAutoFit/>
          </a:bodyPr>
          <a:lstStyle/>
          <a:p>
            <a:pPr algn="ctr"/>
            <a:r>
              <a:rPr lang="en-US" sz="3600" b="1" dirty="0">
                <a:solidFill>
                  <a:srgbClr val="0070C0"/>
                </a:solidFill>
                <a:latin typeface="Colonna MT" panose="04020805060202030203" pitchFamily="82" charset="0"/>
              </a:rPr>
              <a:t>Time’s up</a:t>
            </a:r>
          </a:p>
        </p:txBody>
      </p:sp>
      <p:sp>
        <p:nvSpPr>
          <p:cNvPr id="10" name="Rounded Rectangle 9"/>
          <p:cNvSpPr/>
          <p:nvPr/>
        </p:nvSpPr>
        <p:spPr>
          <a:xfrm>
            <a:off x="2618566" y="850424"/>
            <a:ext cx="2942253" cy="548640"/>
          </a:xfrm>
          <a:prstGeom prst="roundRect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TextBox 10"/>
          <p:cNvSpPr txBox="1"/>
          <p:nvPr/>
        </p:nvSpPr>
        <p:spPr>
          <a:xfrm>
            <a:off x="2721540" y="768757"/>
            <a:ext cx="273630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>
                <a:solidFill>
                  <a:srgbClr val="002060"/>
                </a:solidFill>
              </a:rPr>
              <a:t>30 seconds</a:t>
            </a:r>
          </a:p>
        </p:txBody>
      </p:sp>
    </p:spTree>
    <p:extLst>
      <p:ext uri="{BB962C8B-B14F-4D97-AF65-F5344CB8AC3E}">
        <p14:creationId xmlns:p14="http://schemas.microsoft.com/office/powerpoint/2010/main" val="97910761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" dur="30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 vol="90000"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30000"/>
                            </p:stCondLst>
                            <p:childTnLst>
                              <p:par>
                                <p:cTn id="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 vol="90000">
                                        <p:cTn display="0" masterRel="sameClick">
                                          <p:stCondLst>
                                            <p:cond evt="begin" delay="0">
                                              <p:tn val="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  <p:bldP spid="10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Box 7"/>
          <p:cNvSpPr txBox="1"/>
          <p:nvPr/>
        </p:nvSpPr>
        <p:spPr>
          <a:xfrm>
            <a:off x="2351584" y="2204864"/>
            <a:ext cx="102971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1143000" indent="-1143000">
              <a:buAutoNum type="arabicPeriod"/>
            </a:pPr>
            <a:r>
              <a:rPr lang="en-US" sz="6000" i="1" dirty="0"/>
              <a:t>Can you help me with </a:t>
            </a:r>
          </a:p>
          <a:p>
            <a:r>
              <a:rPr lang="en-US" sz="6000" i="1" dirty="0"/>
              <a:t>something, please?</a:t>
            </a:r>
            <a:endParaRPr lang="en-US" sz="6000" dirty="0">
              <a:effectLst/>
            </a:endParaRPr>
          </a:p>
        </p:txBody>
      </p:sp>
    </p:spTree>
    <p:extLst>
      <p:ext uri="{BB962C8B-B14F-4D97-AF65-F5344CB8AC3E}">
        <p14:creationId xmlns:p14="http://schemas.microsoft.com/office/powerpoint/2010/main" val="390222194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148145"/>
            <a:ext cx="2764055" cy="2603502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48145"/>
            <a:ext cx="2677090" cy="2629692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2787016" cy="284369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9" y="3471027"/>
            <a:ext cx="2706004" cy="284369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1" y="148144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184232" y="81641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90" y="3348542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9" y="3348542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9512325" y="14417"/>
            <a:ext cx="2664296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800" b="1" u="sng" dirty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Round 2</a:t>
            </a:r>
          </a:p>
        </p:txBody>
      </p:sp>
    </p:spTree>
    <p:extLst>
      <p:ext uri="{BB962C8B-B14F-4D97-AF65-F5344CB8AC3E}">
        <p14:creationId xmlns:p14="http://schemas.microsoft.com/office/powerpoint/2010/main" val="1466703226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48144"/>
            <a:ext cx="2672003" cy="2624695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2781720" cy="2838293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9" y="3471027"/>
            <a:ext cx="2700862" cy="2838293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7" name="TextBox 16"/>
          <p:cNvSpPr txBox="1"/>
          <p:nvPr/>
        </p:nvSpPr>
        <p:spPr>
          <a:xfrm>
            <a:off x="6184231" y="81641"/>
            <a:ext cx="633241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89" y="3348542"/>
            <a:ext cx="633241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8" y="3348542"/>
            <a:ext cx="633241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  <p:grpSp>
        <p:nvGrpSpPr>
          <p:cNvPr id="3" name="Group 2"/>
          <p:cNvGrpSpPr/>
          <p:nvPr/>
        </p:nvGrpSpPr>
        <p:grpSpPr>
          <a:xfrm>
            <a:off x="2550719" y="148143"/>
            <a:ext cx="2702417" cy="2624695"/>
            <a:chOff x="2510608" y="148144"/>
            <a:chExt cx="3192783" cy="3024187"/>
          </a:xfrm>
        </p:grpSpPr>
        <p:pic>
          <p:nvPicPr>
            <p:cNvPr id="9" name="Picture 2" descr="Cute penguin sleep on floating ice 621145 Vector Art at Vecteezy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510608" y="148144"/>
              <a:ext cx="3178706" cy="2994067"/>
            </a:xfrm>
            <a:prstGeom prst="rect">
              <a:avLst/>
            </a:prstGeom>
            <a:ln w="127000" cap="sq">
              <a:solidFill>
                <a:srgbClr val="000000"/>
              </a:solidFill>
              <a:miter lim="800000"/>
            </a:ln>
            <a:effectLst>
              <a:outerShdw blurRad="57150" dist="50800" dir="2700000" algn="tl" rotWithShape="0">
                <a:srgbClr val="000000">
                  <a:alpha val="40000"/>
                </a:srgbClr>
              </a:outerShdw>
            </a:effectLst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2" name="Rectangle 1"/>
            <p:cNvSpPr/>
            <p:nvPr/>
          </p:nvSpPr>
          <p:spPr>
            <a:xfrm>
              <a:off x="2526632" y="148144"/>
              <a:ext cx="3176759" cy="3024187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1" name="TextBox 10"/>
          <p:cNvSpPr txBox="1"/>
          <p:nvPr/>
        </p:nvSpPr>
        <p:spPr>
          <a:xfrm>
            <a:off x="2845689" y="148143"/>
            <a:ext cx="2440835" cy="230832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800" b="1" i="1" dirty="0">
                <a:solidFill>
                  <a:srgbClr val="00B050"/>
                </a:solidFill>
              </a:rPr>
              <a:t>Do </a:t>
            </a:r>
          </a:p>
          <a:p>
            <a:r>
              <a:rPr lang="en-US" sz="4800" b="1" i="1" dirty="0">
                <a:solidFill>
                  <a:srgbClr val="00B050"/>
                </a:solidFill>
              </a:rPr>
              <a:t>you </a:t>
            </a:r>
          </a:p>
          <a:p>
            <a:r>
              <a:rPr lang="en-US" sz="4800" b="1" i="1" dirty="0">
                <a:solidFill>
                  <a:srgbClr val="00B050"/>
                </a:solidFill>
              </a:rPr>
              <a:t>usually </a:t>
            </a:r>
            <a:endParaRPr lang="en-US" sz="4800" b="1" dirty="0">
              <a:solidFill>
                <a:srgbClr val="00B05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4710653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148145"/>
            <a:ext cx="2764055" cy="2603502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48145"/>
            <a:ext cx="2677090" cy="2629692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2787016" cy="284369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9" y="3471027"/>
            <a:ext cx="2706004" cy="284369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1" y="148144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184232" y="81641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90" y="3348542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9" y="3348542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</p:spTree>
    <p:extLst>
      <p:ext uri="{BB962C8B-B14F-4D97-AF65-F5344CB8AC3E}">
        <p14:creationId xmlns:p14="http://schemas.microsoft.com/office/powerpoint/2010/main" val="282126184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148145"/>
            <a:ext cx="2764055" cy="2603502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2787016" cy="284369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9" y="3471027"/>
            <a:ext cx="2706004" cy="284369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1" y="148144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90" y="3348542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9" y="3348542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  <p:grpSp>
        <p:nvGrpSpPr>
          <p:cNvPr id="11" name="Group 10"/>
          <p:cNvGrpSpPr/>
          <p:nvPr/>
        </p:nvGrpSpPr>
        <p:grpSpPr>
          <a:xfrm>
            <a:off x="6198308" y="148145"/>
            <a:ext cx="2776295" cy="2558106"/>
            <a:chOff x="2510608" y="148144"/>
            <a:chExt cx="3192783" cy="3024187"/>
          </a:xfrm>
        </p:grpSpPr>
        <p:pic>
          <p:nvPicPr>
            <p:cNvPr id="12" name="Picture 2" descr="Cute penguin sleep on floating ice 621145 Vector Art at Vecteezy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510608" y="148144"/>
              <a:ext cx="3178706" cy="2994067"/>
            </a:xfrm>
            <a:prstGeom prst="rect">
              <a:avLst/>
            </a:prstGeom>
            <a:ln w="127000" cap="sq">
              <a:solidFill>
                <a:srgbClr val="000000"/>
              </a:solidFill>
              <a:miter lim="800000"/>
            </a:ln>
            <a:effectLst>
              <a:outerShdw blurRad="57150" dist="50800" dir="2700000" algn="tl" rotWithShape="0">
                <a:srgbClr val="000000">
                  <a:alpha val="40000"/>
                </a:srgbClr>
              </a:outerShdw>
            </a:effectLst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3" name="Rectangle 12"/>
            <p:cNvSpPr/>
            <p:nvPr/>
          </p:nvSpPr>
          <p:spPr>
            <a:xfrm>
              <a:off x="2526632" y="148144"/>
              <a:ext cx="3176759" cy="3024187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7" name="TextBox 16"/>
          <p:cNvSpPr txBox="1"/>
          <p:nvPr/>
        </p:nvSpPr>
        <p:spPr>
          <a:xfrm>
            <a:off x="5972700" y="921573"/>
            <a:ext cx="309836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b="1" i="1" dirty="0">
                <a:solidFill>
                  <a:srgbClr val="00B050"/>
                </a:solidFill>
              </a:rPr>
              <a:t>concentrate </a:t>
            </a:r>
          </a:p>
          <a:p>
            <a:pPr algn="ctr"/>
            <a:r>
              <a:rPr lang="en-US" sz="3600" b="1" i="1" dirty="0">
                <a:solidFill>
                  <a:srgbClr val="00B050"/>
                </a:solidFill>
              </a:rPr>
              <a:t>when </a:t>
            </a:r>
            <a:endParaRPr lang="en-US" sz="3600" b="1" dirty="0">
              <a:solidFill>
                <a:srgbClr val="00B05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87786223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156043"/>
            <a:ext cx="2828793" cy="2664479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56044"/>
            <a:ext cx="2739793" cy="2691284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2852292" cy="2910301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8" y="3471027"/>
            <a:ext cx="2769383" cy="2910301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1" y="156043"/>
            <a:ext cx="598618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184232" y="89540"/>
            <a:ext cx="598618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90" y="3348542"/>
            <a:ext cx="598618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9" y="3348542"/>
            <a:ext cx="598618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</p:spTree>
    <p:extLst>
      <p:ext uri="{BB962C8B-B14F-4D97-AF65-F5344CB8AC3E}">
        <p14:creationId xmlns:p14="http://schemas.microsoft.com/office/powerpoint/2010/main" val="152515269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220130"/>
            <a:ext cx="2764053" cy="2603499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220131"/>
            <a:ext cx="2677089" cy="2629690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9" y="3471028"/>
            <a:ext cx="2706003" cy="28436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0" y="220131"/>
            <a:ext cx="650551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184231" y="153628"/>
            <a:ext cx="650551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8" y="3348543"/>
            <a:ext cx="650551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  <p:grpSp>
        <p:nvGrpSpPr>
          <p:cNvPr id="20" name="Group 19"/>
          <p:cNvGrpSpPr/>
          <p:nvPr/>
        </p:nvGrpSpPr>
        <p:grpSpPr>
          <a:xfrm>
            <a:off x="2524314" y="3486629"/>
            <a:ext cx="2776294" cy="2829477"/>
            <a:chOff x="2510608" y="148144"/>
            <a:chExt cx="3192783" cy="3024187"/>
          </a:xfrm>
        </p:grpSpPr>
        <p:pic>
          <p:nvPicPr>
            <p:cNvPr id="21" name="Picture 2" descr="Cute penguin sleep on floating ice 621145 Vector Art at Vecteezy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510608" y="148144"/>
              <a:ext cx="3178706" cy="2994067"/>
            </a:xfrm>
            <a:prstGeom prst="rect">
              <a:avLst/>
            </a:prstGeom>
            <a:ln w="127000" cap="sq">
              <a:solidFill>
                <a:srgbClr val="000000"/>
              </a:solidFill>
              <a:miter lim="800000"/>
            </a:ln>
            <a:effectLst>
              <a:outerShdw blurRad="57150" dist="50800" dir="2700000" algn="tl" rotWithShape="0">
                <a:srgbClr val="000000">
                  <a:alpha val="40000"/>
                </a:srgbClr>
              </a:outerShdw>
            </a:effectLst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22" name="Rectangle 21"/>
            <p:cNvSpPr/>
            <p:nvPr/>
          </p:nvSpPr>
          <p:spPr>
            <a:xfrm>
              <a:off x="2526632" y="148144"/>
              <a:ext cx="3176759" cy="3024187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1" name="TextBox 10"/>
          <p:cNvSpPr txBox="1"/>
          <p:nvPr/>
        </p:nvSpPr>
        <p:spPr>
          <a:xfrm>
            <a:off x="2685875" y="4481490"/>
            <a:ext cx="2507562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800" b="1" i="1" dirty="0">
                <a:solidFill>
                  <a:srgbClr val="00B050"/>
                </a:solidFill>
              </a:rPr>
              <a:t>you do </a:t>
            </a:r>
            <a:endParaRPr lang="en-US" sz="4800" b="1" dirty="0">
              <a:solidFill>
                <a:srgbClr val="00B05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77773069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148145"/>
            <a:ext cx="2764055" cy="2603502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48145"/>
            <a:ext cx="2677090" cy="2629692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2787016" cy="284369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9" y="3471027"/>
            <a:ext cx="2706004" cy="284369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1" y="148144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184232" y="81641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90" y="3348542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9" y="3348542"/>
            <a:ext cx="650552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</p:spTree>
    <p:extLst>
      <p:ext uri="{BB962C8B-B14F-4D97-AF65-F5344CB8AC3E}">
        <p14:creationId xmlns:p14="http://schemas.microsoft.com/office/powerpoint/2010/main" val="497489455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640825" y="148145"/>
            <a:ext cx="2737344" cy="2578342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300743" y="148145"/>
            <a:ext cx="2651220" cy="2604280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640825" y="3471027"/>
            <a:ext cx="2760084" cy="281621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640825" y="148144"/>
            <a:ext cx="613377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286666" y="81641"/>
            <a:ext cx="613377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640824" y="3348542"/>
            <a:ext cx="613377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grpSp>
        <p:nvGrpSpPr>
          <p:cNvPr id="11" name="Group 10"/>
          <p:cNvGrpSpPr/>
          <p:nvPr/>
        </p:nvGrpSpPr>
        <p:grpSpPr>
          <a:xfrm>
            <a:off x="6286667" y="3493103"/>
            <a:ext cx="2617646" cy="2816217"/>
            <a:chOff x="2510608" y="148144"/>
            <a:chExt cx="3192783" cy="3024187"/>
          </a:xfrm>
        </p:grpSpPr>
        <p:pic>
          <p:nvPicPr>
            <p:cNvPr id="12" name="Picture 2" descr="Cute penguin sleep on floating ice 621145 Vector Art at Vecteezy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510608" y="148144"/>
              <a:ext cx="3178706" cy="2994067"/>
            </a:xfrm>
            <a:prstGeom prst="rect">
              <a:avLst/>
            </a:prstGeom>
            <a:ln w="127000" cap="sq">
              <a:solidFill>
                <a:srgbClr val="000000"/>
              </a:solidFill>
              <a:miter lim="800000"/>
            </a:ln>
            <a:effectLst>
              <a:outerShdw blurRad="57150" dist="50800" dir="2700000" algn="tl" rotWithShape="0">
                <a:srgbClr val="000000">
                  <a:alpha val="40000"/>
                </a:srgbClr>
              </a:outerShdw>
            </a:effectLst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3" name="Rectangle 12"/>
            <p:cNvSpPr/>
            <p:nvPr/>
          </p:nvSpPr>
          <p:spPr>
            <a:xfrm>
              <a:off x="2526632" y="148144"/>
              <a:ext cx="3176759" cy="3024187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5" name="TextBox 14"/>
          <p:cNvSpPr txBox="1"/>
          <p:nvPr/>
        </p:nvSpPr>
        <p:spPr>
          <a:xfrm>
            <a:off x="6168008" y="3947895"/>
            <a:ext cx="284652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b="1" i="1" dirty="0">
                <a:solidFill>
                  <a:srgbClr val="00B050"/>
                </a:solidFill>
              </a:rPr>
              <a:t>your </a:t>
            </a:r>
          </a:p>
          <a:p>
            <a:pPr algn="ctr"/>
            <a:r>
              <a:rPr lang="en-US" sz="3600" b="1" i="1" dirty="0">
                <a:solidFill>
                  <a:srgbClr val="00B050"/>
                </a:solidFill>
              </a:rPr>
              <a:t>homework?</a:t>
            </a:r>
            <a:endParaRPr lang="en-US" sz="3600" b="1" dirty="0">
              <a:solidFill>
                <a:srgbClr val="00B05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99384093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Box 7"/>
          <p:cNvSpPr txBox="1"/>
          <p:nvPr/>
        </p:nvSpPr>
        <p:spPr>
          <a:xfrm>
            <a:off x="2999656" y="1700808"/>
            <a:ext cx="7344816" cy="36317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>
                <a:solidFill>
                  <a:schemeClr val="accent2">
                    <a:lumMod val="75000"/>
                  </a:schemeClr>
                </a:solidFill>
                <a:latin typeface="Arial Rounded MT Bold" panose="020F0704030504030204" pitchFamily="34" charset="0"/>
              </a:rPr>
              <a:t>WAKE UP!</a:t>
            </a:r>
          </a:p>
          <a:p>
            <a:pPr algn="ctr"/>
            <a:r>
              <a:rPr lang="en-US" sz="7500" dirty="0">
                <a:solidFill>
                  <a:schemeClr val="accent3"/>
                </a:solidFill>
                <a:latin typeface="Arial Rounded MT Bold" panose="020F0704030504030204" pitchFamily="34" charset="0"/>
              </a:rPr>
              <a:t>Write down </a:t>
            </a:r>
          </a:p>
          <a:p>
            <a:pPr algn="ctr"/>
            <a:r>
              <a:rPr lang="en-US" sz="7500" dirty="0">
                <a:solidFill>
                  <a:schemeClr val="accent3"/>
                </a:solidFill>
                <a:latin typeface="Arial Rounded MT Bold" panose="020F0704030504030204" pitchFamily="34" charset="0"/>
              </a:rPr>
              <a:t>the answer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2059785" y="137297"/>
            <a:ext cx="4076719" cy="646331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txBody>
          <a:bodyPr wrap="square" rtlCol="0" anchor="ctr">
            <a:spAutoFit/>
          </a:bodyPr>
          <a:lstStyle/>
          <a:p>
            <a:pPr algn="ctr"/>
            <a:r>
              <a:rPr lang="en-US" sz="3600" b="1" dirty="0">
                <a:solidFill>
                  <a:srgbClr val="0070C0"/>
                </a:solidFill>
                <a:latin typeface="Colonna MT" panose="04020805060202030203" pitchFamily="82" charset="0"/>
              </a:rPr>
              <a:t>Time’s up</a:t>
            </a:r>
          </a:p>
        </p:txBody>
      </p:sp>
      <p:sp>
        <p:nvSpPr>
          <p:cNvPr id="4" name="Rounded Rectangle 3"/>
          <p:cNvSpPr/>
          <p:nvPr/>
        </p:nvSpPr>
        <p:spPr>
          <a:xfrm>
            <a:off x="2618566" y="850424"/>
            <a:ext cx="2942253" cy="548640"/>
          </a:xfrm>
          <a:prstGeom prst="roundRect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2721540" y="768757"/>
            <a:ext cx="273630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>
                <a:solidFill>
                  <a:srgbClr val="002060"/>
                </a:solidFill>
              </a:rPr>
              <a:t>30 seconds</a:t>
            </a:r>
          </a:p>
        </p:txBody>
      </p:sp>
    </p:spTree>
    <p:extLst>
      <p:ext uri="{BB962C8B-B14F-4D97-AF65-F5344CB8AC3E}">
        <p14:creationId xmlns:p14="http://schemas.microsoft.com/office/powerpoint/2010/main" val="422783141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" dur="30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 vol="90000"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30000"/>
                            </p:stCondLst>
                            <p:childTnLst>
                              <p:par>
                                <p:cTn id="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 vol="90000">
                                        <p:cTn display="0" masterRel="sameClick">
                                          <p:stCondLst>
                                            <p:cond evt="begin" delay="0">
                                              <p:tn val="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4" grpId="0" animBg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Box 7"/>
          <p:cNvSpPr txBox="1"/>
          <p:nvPr/>
        </p:nvSpPr>
        <p:spPr>
          <a:xfrm>
            <a:off x="695400" y="2132856"/>
            <a:ext cx="10873208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i="1" dirty="0"/>
              <a:t>2. Do you usually concentrate when you do your homework?</a:t>
            </a:r>
            <a:endParaRPr lang="en-US" sz="6000" dirty="0">
              <a:effectLst/>
            </a:endParaRPr>
          </a:p>
        </p:txBody>
      </p:sp>
    </p:spTree>
    <p:extLst>
      <p:ext uri="{BB962C8B-B14F-4D97-AF65-F5344CB8AC3E}">
        <p14:creationId xmlns:p14="http://schemas.microsoft.com/office/powerpoint/2010/main" val="1160263046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148144"/>
            <a:ext cx="3178706" cy="299406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48144"/>
            <a:ext cx="3078696" cy="302418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3205112" cy="32702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8" y="3471027"/>
            <a:ext cx="3111947" cy="32702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0" y="148144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184231" y="81641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89" y="3348542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8" y="3348542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9512325" y="14417"/>
            <a:ext cx="2664296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800" b="1" u="sng" dirty="0"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Round 3</a:t>
            </a:r>
          </a:p>
        </p:txBody>
      </p:sp>
    </p:spTree>
    <p:extLst>
      <p:ext uri="{BB962C8B-B14F-4D97-AF65-F5344CB8AC3E}">
        <p14:creationId xmlns:p14="http://schemas.microsoft.com/office/powerpoint/2010/main" val="2843463778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48144"/>
            <a:ext cx="3078696" cy="302418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3205112" cy="32702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8" y="3471027"/>
            <a:ext cx="3111947" cy="32702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7" name="TextBox 16"/>
          <p:cNvSpPr txBox="1"/>
          <p:nvPr/>
        </p:nvSpPr>
        <p:spPr>
          <a:xfrm>
            <a:off x="6184231" y="81641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89" y="3348542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8" y="3348542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  <p:grpSp>
        <p:nvGrpSpPr>
          <p:cNvPr id="3" name="Group 2"/>
          <p:cNvGrpSpPr/>
          <p:nvPr/>
        </p:nvGrpSpPr>
        <p:grpSpPr>
          <a:xfrm>
            <a:off x="2550719" y="148143"/>
            <a:ext cx="3192783" cy="3024187"/>
            <a:chOff x="2510608" y="148144"/>
            <a:chExt cx="3192783" cy="3024187"/>
          </a:xfrm>
        </p:grpSpPr>
        <p:pic>
          <p:nvPicPr>
            <p:cNvPr id="9" name="Picture 2" descr="Cute penguin sleep on floating ice 621145 Vector Art at Vecteezy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510608" y="148144"/>
              <a:ext cx="3178706" cy="2994067"/>
            </a:xfrm>
            <a:prstGeom prst="rect">
              <a:avLst/>
            </a:prstGeom>
            <a:ln w="127000" cap="sq">
              <a:solidFill>
                <a:srgbClr val="000000"/>
              </a:solidFill>
              <a:miter lim="800000"/>
            </a:ln>
            <a:effectLst>
              <a:outerShdw blurRad="57150" dist="50800" dir="2700000" algn="tl" rotWithShape="0">
                <a:srgbClr val="000000">
                  <a:alpha val="40000"/>
                </a:srgbClr>
              </a:outerShdw>
            </a:effectLst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2" name="Rectangle 1"/>
            <p:cNvSpPr/>
            <p:nvPr/>
          </p:nvSpPr>
          <p:spPr>
            <a:xfrm>
              <a:off x="2526632" y="148144"/>
              <a:ext cx="3176759" cy="3024187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1" name="TextBox 10"/>
          <p:cNvSpPr txBox="1"/>
          <p:nvPr/>
        </p:nvSpPr>
        <p:spPr>
          <a:xfrm>
            <a:off x="2836271" y="690740"/>
            <a:ext cx="2883736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i="1" dirty="0">
                <a:solidFill>
                  <a:srgbClr val="00B050"/>
                </a:solidFill>
              </a:rPr>
              <a:t>What </a:t>
            </a:r>
          </a:p>
          <a:p>
            <a:r>
              <a:rPr lang="en-US" sz="6000" b="1" i="1" dirty="0">
                <a:solidFill>
                  <a:srgbClr val="00B050"/>
                </a:solidFill>
              </a:rPr>
              <a:t>do </a:t>
            </a:r>
            <a:endParaRPr lang="en-US" sz="6000" b="1" dirty="0">
              <a:solidFill>
                <a:srgbClr val="00B05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71259623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148144"/>
            <a:ext cx="3178706" cy="299406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48144"/>
            <a:ext cx="3078696" cy="302418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3205112" cy="32702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8" y="3471027"/>
            <a:ext cx="3111947" cy="32702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0" y="148144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184231" y="81641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89" y="3348542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8" y="3348542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</p:spTree>
    <p:extLst>
      <p:ext uri="{BB962C8B-B14F-4D97-AF65-F5344CB8AC3E}">
        <p14:creationId xmlns:p14="http://schemas.microsoft.com/office/powerpoint/2010/main" val="348493015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148144"/>
            <a:ext cx="3178706" cy="299406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3205112" cy="32702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8" y="3471027"/>
            <a:ext cx="3111947" cy="32702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0" y="148144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89" y="3348542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8" y="3348542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  <p:grpSp>
        <p:nvGrpSpPr>
          <p:cNvPr id="11" name="Group 10"/>
          <p:cNvGrpSpPr/>
          <p:nvPr/>
        </p:nvGrpSpPr>
        <p:grpSpPr>
          <a:xfrm>
            <a:off x="6198308" y="148144"/>
            <a:ext cx="3192783" cy="3024187"/>
            <a:chOff x="2510608" y="148144"/>
            <a:chExt cx="3192783" cy="3024187"/>
          </a:xfrm>
        </p:grpSpPr>
        <p:pic>
          <p:nvPicPr>
            <p:cNvPr id="12" name="Picture 2" descr="Cute penguin sleep on floating ice 621145 Vector Art at Vecteezy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510608" y="148144"/>
              <a:ext cx="3178706" cy="2994067"/>
            </a:xfrm>
            <a:prstGeom prst="rect">
              <a:avLst/>
            </a:prstGeom>
            <a:ln w="127000" cap="sq">
              <a:solidFill>
                <a:srgbClr val="000000"/>
              </a:solidFill>
              <a:miter lim="800000"/>
            </a:ln>
            <a:effectLst>
              <a:outerShdw blurRad="57150" dist="50800" dir="2700000" algn="tl" rotWithShape="0">
                <a:srgbClr val="000000">
                  <a:alpha val="40000"/>
                </a:srgbClr>
              </a:outerShdw>
            </a:effectLst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3" name="Rectangle 12"/>
            <p:cNvSpPr/>
            <p:nvPr/>
          </p:nvSpPr>
          <p:spPr>
            <a:xfrm>
              <a:off x="2526632" y="148144"/>
              <a:ext cx="3176759" cy="3024187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7" name="TextBox 16"/>
          <p:cNvSpPr txBox="1"/>
          <p:nvPr/>
        </p:nvSpPr>
        <p:spPr>
          <a:xfrm>
            <a:off x="6572380" y="690741"/>
            <a:ext cx="2883736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i="1" dirty="0">
                <a:solidFill>
                  <a:srgbClr val="00B050"/>
                </a:solidFill>
              </a:rPr>
              <a:t>you </a:t>
            </a:r>
          </a:p>
          <a:p>
            <a:r>
              <a:rPr lang="en-US" sz="6000" b="1" i="1" dirty="0">
                <a:solidFill>
                  <a:srgbClr val="00B050"/>
                </a:solidFill>
              </a:rPr>
              <a:t>know </a:t>
            </a:r>
            <a:endParaRPr lang="en-US" sz="6000" b="1" dirty="0">
              <a:solidFill>
                <a:srgbClr val="00B05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44648310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148144"/>
            <a:ext cx="3178706" cy="299406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48144"/>
            <a:ext cx="3078696" cy="302418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3205112" cy="32702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8" y="3471027"/>
            <a:ext cx="3111947" cy="32702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0" y="148144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184231" y="81641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89" y="3348542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8" y="3348542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</p:spTree>
    <p:extLst>
      <p:ext uri="{BB962C8B-B14F-4D97-AF65-F5344CB8AC3E}">
        <p14:creationId xmlns:p14="http://schemas.microsoft.com/office/powerpoint/2010/main" val="264569858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148144"/>
            <a:ext cx="3178706" cy="299406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48144"/>
            <a:ext cx="3078696" cy="302418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8" y="3471027"/>
            <a:ext cx="3111947" cy="32702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0" y="148144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184231" y="81641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8" y="3348542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  <p:grpSp>
        <p:nvGrpSpPr>
          <p:cNvPr id="20" name="Group 19"/>
          <p:cNvGrpSpPr/>
          <p:nvPr/>
        </p:nvGrpSpPr>
        <p:grpSpPr>
          <a:xfrm>
            <a:off x="2524313" y="3486629"/>
            <a:ext cx="3192783" cy="3270296"/>
            <a:chOff x="2510608" y="148144"/>
            <a:chExt cx="3192783" cy="3024187"/>
          </a:xfrm>
        </p:grpSpPr>
        <p:pic>
          <p:nvPicPr>
            <p:cNvPr id="21" name="Picture 2" descr="Cute penguin sleep on floating ice 621145 Vector Art at Vecteezy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510608" y="148144"/>
              <a:ext cx="3178706" cy="2994067"/>
            </a:xfrm>
            <a:prstGeom prst="rect">
              <a:avLst/>
            </a:prstGeom>
            <a:ln w="127000" cap="sq">
              <a:solidFill>
                <a:srgbClr val="000000"/>
              </a:solidFill>
              <a:miter lim="800000"/>
            </a:ln>
            <a:effectLst>
              <a:outerShdw blurRad="57150" dist="50800" dir="2700000" algn="tl" rotWithShape="0">
                <a:srgbClr val="000000">
                  <a:alpha val="40000"/>
                </a:srgbClr>
              </a:outerShdw>
            </a:effectLst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22" name="Rectangle 21"/>
            <p:cNvSpPr/>
            <p:nvPr/>
          </p:nvSpPr>
          <p:spPr>
            <a:xfrm>
              <a:off x="2526632" y="148144"/>
              <a:ext cx="3176759" cy="3024187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1" name="TextBox 10"/>
          <p:cNvSpPr txBox="1"/>
          <p:nvPr/>
        </p:nvSpPr>
        <p:spPr>
          <a:xfrm>
            <a:off x="2685875" y="3864723"/>
            <a:ext cx="2883736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b="1" i="1" dirty="0">
                <a:solidFill>
                  <a:srgbClr val="00B050"/>
                </a:solidFill>
              </a:rPr>
              <a:t>about schools </a:t>
            </a:r>
            <a:endParaRPr lang="en-US" sz="6000" b="1" dirty="0">
              <a:solidFill>
                <a:srgbClr val="00B05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24247652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148144"/>
            <a:ext cx="3178706" cy="299406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48144"/>
            <a:ext cx="3078696" cy="302418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3205112" cy="32702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925" r="53228" b="3175"/>
          <a:stretch/>
        </p:blipFill>
        <p:spPr bwMode="auto">
          <a:xfrm>
            <a:off x="6198308" y="3471027"/>
            <a:ext cx="3111947" cy="32702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0" y="148144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184231" y="81641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89" y="3348542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6198308" y="3348542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4</a:t>
            </a:r>
          </a:p>
        </p:txBody>
      </p:sp>
    </p:spTree>
    <p:extLst>
      <p:ext uri="{BB962C8B-B14F-4D97-AF65-F5344CB8AC3E}">
        <p14:creationId xmlns:p14="http://schemas.microsoft.com/office/powerpoint/2010/main" val="3968666709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 descr="Cute penguin sleep on floating ice 621145 Vector Art at Vecteezy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538390" y="148144"/>
            <a:ext cx="3178706" cy="299406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" name="Picture 4" descr="Sleep - Png - Club Penguin Sombrero Png Transparent PNG - 341x471 - Free  Download on Nice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954" t="5646" r="22679" b="4981"/>
          <a:stretch/>
        </p:blipFill>
        <p:spPr bwMode="auto">
          <a:xfrm>
            <a:off x="6198308" y="148144"/>
            <a:ext cx="3078696" cy="3024187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6" descr="penguins sleeping cartoon set 1885642 Vector Art at Vecteezy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358" r="52603" b="42392"/>
          <a:stretch/>
        </p:blipFill>
        <p:spPr bwMode="auto">
          <a:xfrm>
            <a:off x="2538390" y="3471027"/>
            <a:ext cx="3205112" cy="3270296"/>
          </a:xfrm>
          <a:prstGeom prst="rect">
            <a:avLst/>
          </a:prstGeom>
          <a:ln w="127000" cap="sq">
            <a:solidFill>
              <a:srgbClr val="000000"/>
            </a:solidFill>
            <a:miter lim="800000"/>
          </a:ln>
          <a:effectLst>
            <a:outerShdw blurRad="57150" dist="50800" dir="2700000" algn="tl" rotWithShape="0">
              <a:srgbClr val="000000">
                <a:alpha val="40000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TextBox 15"/>
          <p:cNvSpPr txBox="1"/>
          <p:nvPr/>
        </p:nvSpPr>
        <p:spPr>
          <a:xfrm>
            <a:off x="2538390" y="148144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1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6184231" y="81641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2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2538389" y="3348542"/>
            <a:ext cx="748145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>
                <a:solidFill>
                  <a:srgbClr val="FF0000"/>
                </a:solidFill>
                <a:latin typeface="Arial Black" panose="020B0A04020102020204" pitchFamily="34" charset="0"/>
              </a:rPr>
              <a:t>3</a:t>
            </a:r>
          </a:p>
        </p:txBody>
      </p:sp>
      <p:grpSp>
        <p:nvGrpSpPr>
          <p:cNvPr id="11" name="Group 10"/>
          <p:cNvGrpSpPr/>
          <p:nvPr/>
        </p:nvGrpSpPr>
        <p:grpSpPr>
          <a:xfrm>
            <a:off x="6184231" y="3493103"/>
            <a:ext cx="3192783" cy="3270296"/>
            <a:chOff x="2510608" y="148144"/>
            <a:chExt cx="3192783" cy="3024187"/>
          </a:xfrm>
        </p:grpSpPr>
        <p:pic>
          <p:nvPicPr>
            <p:cNvPr id="12" name="Picture 2" descr="Cute penguin sleep on floating ice 621145 Vector Art at Vecteezy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510608" y="148144"/>
              <a:ext cx="3178706" cy="2994067"/>
            </a:xfrm>
            <a:prstGeom prst="rect">
              <a:avLst/>
            </a:prstGeom>
            <a:ln w="127000" cap="sq">
              <a:solidFill>
                <a:srgbClr val="000000"/>
              </a:solidFill>
              <a:miter lim="800000"/>
            </a:ln>
            <a:effectLst>
              <a:outerShdw blurRad="57150" dist="50800" dir="2700000" algn="tl" rotWithShape="0">
                <a:srgbClr val="000000">
                  <a:alpha val="40000"/>
                </a:srgbClr>
              </a:outerShdw>
            </a:effectLst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3" name="Rectangle 12"/>
            <p:cNvSpPr/>
            <p:nvPr/>
          </p:nvSpPr>
          <p:spPr>
            <a:xfrm>
              <a:off x="2526632" y="148144"/>
              <a:ext cx="3176759" cy="3024187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15" name="TextBox 14"/>
          <p:cNvSpPr txBox="1"/>
          <p:nvPr/>
        </p:nvSpPr>
        <p:spPr>
          <a:xfrm>
            <a:off x="6162309" y="3856373"/>
            <a:ext cx="3605358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5000" b="1" i="1" dirty="0">
                <a:solidFill>
                  <a:srgbClr val="00B050"/>
                </a:solidFill>
              </a:rPr>
              <a:t>in other </a:t>
            </a:r>
          </a:p>
          <a:p>
            <a:r>
              <a:rPr lang="en-US" sz="5000" b="1" i="1" dirty="0">
                <a:solidFill>
                  <a:srgbClr val="00B050"/>
                </a:solidFill>
              </a:rPr>
              <a:t>countries?</a:t>
            </a:r>
            <a:endParaRPr lang="en-US" sz="5000" b="1" dirty="0">
              <a:solidFill>
                <a:srgbClr val="00B05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78458547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Box 7"/>
          <p:cNvSpPr txBox="1"/>
          <p:nvPr/>
        </p:nvSpPr>
        <p:spPr>
          <a:xfrm>
            <a:off x="3071664" y="1844824"/>
            <a:ext cx="7344816" cy="36317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>
                <a:solidFill>
                  <a:schemeClr val="accent2">
                    <a:lumMod val="75000"/>
                  </a:schemeClr>
                </a:solidFill>
                <a:latin typeface="Arial Rounded MT Bold" panose="020F0704030504030204" pitchFamily="34" charset="0"/>
              </a:rPr>
              <a:t>WAKE UP!</a:t>
            </a:r>
          </a:p>
          <a:p>
            <a:pPr algn="ctr"/>
            <a:r>
              <a:rPr lang="en-US" sz="7500" dirty="0">
                <a:solidFill>
                  <a:schemeClr val="accent3"/>
                </a:solidFill>
                <a:latin typeface="Arial Rounded MT Bold" panose="020F0704030504030204" pitchFamily="34" charset="0"/>
              </a:rPr>
              <a:t>Write down </a:t>
            </a:r>
          </a:p>
          <a:p>
            <a:pPr algn="ctr"/>
            <a:r>
              <a:rPr lang="en-US" sz="7500" dirty="0">
                <a:solidFill>
                  <a:schemeClr val="accent3"/>
                </a:solidFill>
                <a:latin typeface="Arial Rounded MT Bold" panose="020F0704030504030204" pitchFamily="34" charset="0"/>
              </a:rPr>
              <a:t>the answer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2059785" y="137297"/>
            <a:ext cx="4076719" cy="646331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txBody>
          <a:bodyPr wrap="square" rtlCol="0" anchor="ctr">
            <a:spAutoFit/>
          </a:bodyPr>
          <a:lstStyle/>
          <a:p>
            <a:pPr algn="ctr"/>
            <a:r>
              <a:rPr lang="en-US" sz="3600" b="1" dirty="0">
                <a:solidFill>
                  <a:srgbClr val="0070C0"/>
                </a:solidFill>
                <a:latin typeface="Colonna MT" panose="04020805060202030203" pitchFamily="82" charset="0"/>
              </a:rPr>
              <a:t>Time’s up</a:t>
            </a:r>
          </a:p>
        </p:txBody>
      </p:sp>
      <p:sp>
        <p:nvSpPr>
          <p:cNvPr id="4" name="Rounded Rectangle 3"/>
          <p:cNvSpPr/>
          <p:nvPr/>
        </p:nvSpPr>
        <p:spPr>
          <a:xfrm>
            <a:off x="2618566" y="850424"/>
            <a:ext cx="2942253" cy="548640"/>
          </a:xfrm>
          <a:prstGeom prst="roundRect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2721540" y="768757"/>
            <a:ext cx="273630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>
                <a:solidFill>
                  <a:srgbClr val="002060"/>
                </a:solidFill>
              </a:rPr>
              <a:t>30 seconds</a:t>
            </a:r>
          </a:p>
        </p:txBody>
      </p:sp>
    </p:spTree>
    <p:extLst>
      <p:ext uri="{BB962C8B-B14F-4D97-AF65-F5344CB8AC3E}">
        <p14:creationId xmlns:p14="http://schemas.microsoft.com/office/powerpoint/2010/main" val="17380804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7" dur="30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  <p:subTnLst>
                                    <p:audio>
                                      <p:cMediaNode vol="90000"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30000"/>
                            </p:stCondLst>
                            <p:childTnLst>
                              <p:par>
                                <p:cTn id="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 vol="90000">
                                        <p:cTn display="0" masterRel="sameClick">
                                          <p:stCondLst>
                                            <p:cond evt="begin" delay="0">
                                              <p:tn val="9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chimes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4" grpId="0" animBg="1"/>
    </p:bld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Box 7"/>
          <p:cNvSpPr txBox="1"/>
          <p:nvPr/>
        </p:nvSpPr>
        <p:spPr>
          <a:xfrm>
            <a:off x="1703512" y="2204864"/>
            <a:ext cx="10297144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i="1" dirty="0"/>
              <a:t>3. What do you know about schools in other countries?</a:t>
            </a:r>
            <a:endParaRPr lang="en-US" sz="6000" dirty="0">
              <a:effectLst/>
            </a:endParaRPr>
          </a:p>
        </p:txBody>
      </p:sp>
    </p:spTree>
    <p:extLst>
      <p:ext uri="{BB962C8B-B14F-4D97-AF65-F5344CB8AC3E}">
        <p14:creationId xmlns:p14="http://schemas.microsoft.com/office/powerpoint/2010/main" val="4290904243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766966" y="3140968"/>
            <a:ext cx="2834430" cy="92333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tabLst>
                <a:tab pos="540385" algn="l"/>
              </a:tabLst>
            </a:pPr>
            <a:r>
              <a:rPr lang="en-US" sz="4800" b="1" dirty="0">
                <a:latin typeface="Segoe UI Historic" panose="020B0502040204020203" pitchFamily="34" charset="0"/>
                <a:ea typeface="Segoe UI Historic" panose="020B0502040204020203" pitchFamily="34" charset="0"/>
                <a:cs typeface="Segoe UI Historic" panose="020B0502040204020203" pitchFamily="34" charset="0"/>
              </a:rPr>
              <a:t>Lesson 7 </a:t>
            </a:r>
            <a:r>
              <a:rPr lang="en-US" sz="5400" b="1" dirty="0">
                <a:latin typeface="Segoe UI Historic" panose="020B0502040204020203" pitchFamily="34" charset="0"/>
                <a:ea typeface="Segoe UI Historic" panose="020B0502040204020203" pitchFamily="34" charset="0"/>
                <a:cs typeface="Segoe UI Historic" panose="020B0502040204020203" pitchFamily="34" charset="0"/>
              </a:rPr>
              <a:t> </a:t>
            </a:r>
            <a:endParaRPr lang="en-US" sz="4800" b="1" dirty="0">
              <a:solidFill>
                <a:srgbClr val="7030A0"/>
              </a:solidFill>
              <a:latin typeface="Segoe UI Historic" panose="020B0502040204020203" pitchFamily="34" charset="0"/>
              <a:ea typeface="Segoe UI Historic" panose="020B0502040204020203" pitchFamily="34" charset="0"/>
              <a:cs typeface="Segoe UI Historic" panose="020B0502040204020203" pitchFamily="34" charset="0"/>
            </a:endParaRPr>
          </a:p>
        </p:txBody>
      </p:sp>
      <p:sp>
        <p:nvSpPr>
          <p:cNvPr id="3" name="Google Shape;62;p13"/>
          <p:cNvSpPr txBox="1">
            <a:spLocks/>
          </p:cNvSpPr>
          <p:nvPr/>
        </p:nvSpPr>
        <p:spPr>
          <a:xfrm>
            <a:off x="495549" y="1052736"/>
            <a:ext cx="11377264" cy="123536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ctr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Font typeface="Amatic SC"/>
              <a:buNone/>
              <a:defRPr sz="4800" b="1" i="0" u="none" strike="noStrike" cap="none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1pPr>
            <a:lvl2pPr marR="0"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Font typeface="Amatic SC"/>
              <a:buNone/>
              <a:defRPr sz="4800" b="1" i="0" u="none" strike="noStrike" cap="none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2pPr>
            <a:lvl3pPr marR="0"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Font typeface="Amatic SC"/>
              <a:buNone/>
              <a:defRPr sz="4800" b="1" i="0" u="none" strike="noStrike" cap="none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3pPr>
            <a:lvl4pPr marR="0"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Font typeface="Amatic SC"/>
              <a:buNone/>
              <a:defRPr sz="4800" b="1" i="0" u="none" strike="noStrike" cap="none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4pPr>
            <a:lvl5pPr marR="0"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Font typeface="Amatic SC"/>
              <a:buNone/>
              <a:defRPr sz="4800" b="1" i="0" u="none" strike="noStrike" cap="none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5pPr>
            <a:lvl6pPr marR="0"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Font typeface="Amatic SC"/>
              <a:buNone/>
              <a:defRPr sz="4800" b="1" i="0" u="none" strike="noStrike" cap="none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6pPr>
            <a:lvl7pPr marR="0"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Font typeface="Amatic SC"/>
              <a:buNone/>
              <a:defRPr sz="4800" b="1" i="0" u="none" strike="noStrike" cap="none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7pPr>
            <a:lvl8pPr marR="0"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Font typeface="Amatic SC"/>
              <a:buNone/>
              <a:defRPr sz="4800" b="1" i="0" u="none" strike="noStrike" cap="none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8pPr>
            <a:lvl9pPr marR="0"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rgbClr val="7C7F91"/>
              </a:buClr>
              <a:buSzPts val="4800"/>
              <a:buFont typeface="Amatic SC"/>
              <a:buNone/>
              <a:defRPr sz="4800" b="1" i="0" u="none" strike="noStrike" cap="none">
                <a:solidFill>
                  <a:srgbClr val="7C7F91"/>
                </a:solidFill>
                <a:latin typeface="Amatic SC"/>
                <a:ea typeface="Amatic SC"/>
                <a:cs typeface="Amatic SC"/>
                <a:sym typeface="Amatic SC"/>
              </a:defRPr>
            </a:lvl9pPr>
          </a:lstStyle>
          <a:p>
            <a:r>
              <a:rPr lang="en-US" sz="6000" dirty="0">
                <a:solidFill>
                  <a:schemeClr val="accent6">
                    <a:lumMod val="75000"/>
                  </a:schemeClr>
                </a:solidFill>
                <a:latin typeface="Arial Black" panose="020B0A04020102020204" pitchFamily="34" charset="0"/>
              </a:rPr>
              <a:t>UNIT 4: </a:t>
            </a:r>
          </a:p>
          <a:p>
            <a:r>
              <a:rPr lang="en-US" sz="6000" dirty="0">
                <a:solidFill>
                  <a:schemeClr val="accent6">
                    <a:lumMod val="75000"/>
                  </a:schemeClr>
                </a:solidFill>
                <a:latin typeface="Arial Black" panose="020B0A04020102020204" pitchFamily="34" charset="0"/>
              </a:rPr>
              <a:t>LEARNING WORLD</a:t>
            </a:r>
          </a:p>
        </p:txBody>
      </p:sp>
      <p:sp>
        <p:nvSpPr>
          <p:cNvPr id="5" name="Rectangle 4"/>
          <p:cNvSpPr/>
          <p:nvPr/>
        </p:nvSpPr>
        <p:spPr>
          <a:xfrm>
            <a:off x="855589" y="4653136"/>
            <a:ext cx="10657184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 algn="ctr">
              <a:tabLst>
                <a:tab pos="540385" algn="l"/>
              </a:tabLst>
            </a:pPr>
            <a:r>
              <a:rPr lang="en-US" sz="4800" b="1" dirty="0">
                <a:solidFill>
                  <a:srgbClr val="0070C0"/>
                </a:solidFill>
                <a:latin typeface="Segoe UI Historic" panose="020B0502040204020203" pitchFamily="34" charset="0"/>
                <a:ea typeface="Segoe UI Historic" panose="020B0502040204020203" pitchFamily="34" charset="0"/>
                <a:cs typeface="Segoe UI Historic" panose="020B0502040204020203" pitchFamily="34" charset="0"/>
              </a:rPr>
              <a:t>WRITING • An email about your school</a:t>
            </a:r>
          </a:p>
        </p:txBody>
      </p:sp>
    </p:spTree>
    <p:extLst>
      <p:ext uri="{BB962C8B-B14F-4D97-AF65-F5344CB8AC3E}">
        <p14:creationId xmlns:p14="http://schemas.microsoft.com/office/powerpoint/2010/main" val="2239081078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 descr="How to Order Coffee: 15 Steps (with Pictures) - wikiHow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9947" y="-18887"/>
            <a:ext cx="12231947" cy="687688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4" name="Straight Arrow Connector 3"/>
          <p:cNvCxnSpPr/>
          <p:nvPr/>
        </p:nvCxnSpPr>
        <p:spPr>
          <a:xfrm flipH="1">
            <a:off x="6672064" y="260648"/>
            <a:ext cx="1368152" cy="1296144"/>
          </a:xfrm>
          <a:prstGeom prst="straightConnector1">
            <a:avLst/>
          </a:prstGeom>
          <a:ln w="57150">
            <a:solidFill>
              <a:schemeClr val="bg1"/>
            </a:solidFill>
            <a:tailEnd type="triangle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3670601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878192" y="373325"/>
            <a:ext cx="3958814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u="sng" dirty="0">
                <a:solidFill>
                  <a:srgbClr val="FF0000"/>
                </a:solidFill>
                <a:latin typeface=".VnMemorandum" panose="020B7200000000000000" pitchFamily="34" charset="0"/>
              </a:rPr>
              <a:t>New words</a:t>
            </a:r>
          </a:p>
        </p:txBody>
      </p:sp>
      <p:sp>
        <p:nvSpPr>
          <p:cNvPr id="6" name="Rectangle 5"/>
          <p:cNvSpPr/>
          <p:nvPr/>
        </p:nvSpPr>
        <p:spPr>
          <a:xfrm>
            <a:off x="520434" y="1147093"/>
            <a:ext cx="6007614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Tx/>
              <a:buChar char="-"/>
            </a:pPr>
            <a:r>
              <a:rPr lang="en-US" altLang="en-US" sz="4400" b="1" dirty="0">
                <a:solidFill>
                  <a:prstClr val="black"/>
                </a:solidFill>
              </a:rPr>
              <a:t>medium-sized (</a:t>
            </a:r>
            <a:r>
              <a:rPr lang="en-US" altLang="en-US" sz="4400" b="1" dirty="0" err="1">
                <a:solidFill>
                  <a:prstClr val="black"/>
                </a:solidFill>
              </a:rPr>
              <a:t>adj</a:t>
            </a:r>
            <a:r>
              <a:rPr lang="en-US" altLang="en-US" sz="4400" b="1" dirty="0">
                <a:solidFill>
                  <a:prstClr val="black"/>
                </a:solidFill>
              </a:rPr>
              <a:t>)</a:t>
            </a:r>
            <a:endParaRPr lang="en-US" altLang="en-US" sz="4400" dirty="0">
              <a:solidFill>
                <a:schemeClr val="accent5">
                  <a:lumMod val="75000"/>
                </a:schemeClr>
              </a:solidFill>
              <a:cs typeface="Arial" panose="020B0604020202020204" pitchFamily="34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2135560" y="3989975"/>
            <a:ext cx="8424936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000" b="1" i="1" u="sng" dirty="0">
                <a:solidFill>
                  <a:schemeClr val="accent2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Ex:</a:t>
            </a:r>
            <a:r>
              <a:rPr lang="en-US" sz="4000" dirty="0">
                <a:solidFill>
                  <a:schemeClr val="accent2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Math is </a:t>
            </a:r>
            <a:r>
              <a:rPr lang="en-US" sz="4000" b="1" i="1" dirty="0">
                <a:solidFill>
                  <a:schemeClr val="accent2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compulsory</a:t>
            </a:r>
            <a:r>
              <a:rPr lang="en-US" sz="4000" dirty="0">
                <a:solidFill>
                  <a:schemeClr val="accent2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at my school.</a:t>
            </a:r>
          </a:p>
        </p:txBody>
      </p:sp>
      <p:sp>
        <p:nvSpPr>
          <p:cNvPr id="9" name="Rectangle 8"/>
          <p:cNvSpPr/>
          <p:nvPr/>
        </p:nvSpPr>
        <p:spPr>
          <a:xfrm>
            <a:off x="4079776" y="1803181"/>
            <a:ext cx="7569316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4000" dirty="0">
                <a:solidFill>
                  <a:srgbClr val="0070C0"/>
                </a:solidFill>
              </a:rPr>
              <a:t>between small and large in size</a:t>
            </a:r>
          </a:p>
        </p:txBody>
      </p:sp>
      <p:sp>
        <p:nvSpPr>
          <p:cNvPr id="11" name="Rectangle 10"/>
          <p:cNvSpPr/>
          <p:nvPr/>
        </p:nvSpPr>
        <p:spPr>
          <a:xfrm>
            <a:off x="1487488" y="2504211"/>
            <a:ext cx="6915470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en-US" sz="4000" b="1" dirty="0">
                <a:solidFill>
                  <a:prstClr val="black"/>
                </a:solidFill>
                <a:sym typeface="Wingdings" panose="05000000000000000000" pitchFamily="2" charset="2"/>
              </a:rPr>
              <a:t> A </a:t>
            </a:r>
            <a:r>
              <a:rPr lang="en-US" altLang="en-US" sz="4000" b="1" dirty="0">
                <a:solidFill>
                  <a:prstClr val="black"/>
                </a:solidFill>
              </a:rPr>
              <a:t>medium-sized school</a:t>
            </a:r>
            <a:endParaRPr lang="en-US" altLang="en-US" sz="4000" dirty="0">
              <a:solidFill>
                <a:schemeClr val="accent5">
                  <a:lumMod val="75000"/>
                </a:schemeClr>
              </a:solidFill>
              <a:cs typeface="Arial" panose="020B0604020202020204" pitchFamily="34" charset="0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695400" y="3212097"/>
            <a:ext cx="6007614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Tx/>
              <a:buChar char="-"/>
            </a:pPr>
            <a:r>
              <a:rPr lang="en-US" altLang="en-US" sz="4400" b="1" dirty="0">
                <a:solidFill>
                  <a:prstClr val="black"/>
                </a:solidFill>
              </a:rPr>
              <a:t>compulsory (</a:t>
            </a:r>
            <a:r>
              <a:rPr lang="en-US" altLang="en-US" sz="4400" b="1" dirty="0" err="1">
                <a:solidFill>
                  <a:prstClr val="black"/>
                </a:solidFill>
              </a:rPr>
              <a:t>adj</a:t>
            </a:r>
            <a:r>
              <a:rPr lang="en-US" altLang="en-US" sz="4400" b="1" dirty="0">
                <a:solidFill>
                  <a:prstClr val="black"/>
                </a:solidFill>
              </a:rPr>
              <a:t>) </a:t>
            </a:r>
            <a:endParaRPr lang="en-US" altLang="en-US" sz="4400" dirty="0">
              <a:solidFill>
                <a:schemeClr val="accent5">
                  <a:lumMod val="75000"/>
                </a:schemeClr>
              </a:solidFill>
              <a:cs typeface="Arial" panose="020B0604020202020204" pitchFamily="34" charset="0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1487488" y="4731952"/>
            <a:ext cx="6007614" cy="76944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altLang="en-US" sz="4400" b="1" dirty="0">
                <a:solidFill>
                  <a:prstClr val="black"/>
                </a:solidFill>
              </a:rPr>
              <a:t># optional (</a:t>
            </a:r>
            <a:r>
              <a:rPr lang="en-US" altLang="en-US" sz="4400" b="1" dirty="0" err="1">
                <a:solidFill>
                  <a:prstClr val="black"/>
                </a:solidFill>
              </a:rPr>
              <a:t>adj</a:t>
            </a:r>
            <a:r>
              <a:rPr lang="en-US" altLang="en-US" sz="4400" b="1" dirty="0">
                <a:solidFill>
                  <a:prstClr val="black"/>
                </a:solidFill>
              </a:rPr>
              <a:t>) </a:t>
            </a:r>
            <a:endParaRPr lang="en-US" altLang="en-US" sz="4400" dirty="0">
              <a:solidFill>
                <a:schemeClr val="accent5">
                  <a:lumMod val="75000"/>
                </a:schemeClr>
              </a:solidFill>
              <a:cs typeface="Arial" panose="020B0604020202020204" pitchFamily="34" charset="0"/>
            </a:endParaRPr>
          </a:p>
        </p:txBody>
      </p:sp>
      <p:sp>
        <p:nvSpPr>
          <p:cNvPr id="14" name="Rectangle 13"/>
          <p:cNvSpPr/>
          <p:nvPr/>
        </p:nvSpPr>
        <p:spPr>
          <a:xfrm>
            <a:off x="6168008" y="1180772"/>
            <a:ext cx="2499402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600" b="1" i="1" dirty="0">
                <a:solidFill>
                  <a:schemeClr val="accent6">
                    <a:lumMod val="50000"/>
                  </a:schemeClr>
                </a:solidFill>
              </a:rPr>
              <a:t>/ˈ</a:t>
            </a:r>
            <a:r>
              <a:rPr lang="en-US" sz="3600" b="1" i="1" dirty="0" err="1">
                <a:solidFill>
                  <a:schemeClr val="accent6">
                    <a:lumMod val="50000"/>
                  </a:schemeClr>
                </a:solidFill>
              </a:rPr>
              <a:t>miːdiəm</a:t>
            </a:r>
            <a:r>
              <a:rPr lang="en-US" sz="3600" b="1" i="1" dirty="0">
                <a:solidFill>
                  <a:schemeClr val="accent6">
                    <a:lumMod val="50000"/>
                  </a:schemeClr>
                </a:solidFill>
              </a:rPr>
              <a:t>/</a:t>
            </a:r>
          </a:p>
        </p:txBody>
      </p:sp>
      <p:sp>
        <p:nvSpPr>
          <p:cNvPr id="16" name="Rectangle 15"/>
          <p:cNvSpPr/>
          <p:nvPr/>
        </p:nvSpPr>
        <p:spPr>
          <a:xfrm>
            <a:off x="6146522" y="3242874"/>
            <a:ext cx="3132589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600" b="1" i="1" dirty="0">
                <a:solidFill>
                  <a:schemeClr val="accent6">
                    <a:lumMod val="50000"/>
                  </a:schemeClr>
                </a:solidFill>
              </a:rPr>
              <a:t>/</a:t>
            </a:r>
            <a:r>
              <a:rPr lang="en-US" sz="3600" b="1" i="1" dirty="0" err="1">
                <a:solidFill>
                  <a:schemeClr val="accent6">
                    <a:lumMod val="50000"/>
                  </a:schemeClr>
                </a:solidFill>
              </a:rPr>
              <a:t>kəmˈpʌlsəri</a:t>
            </a:r>
            <a:r>
              <a:rPr lang="en-US" sz="3600" b="1" i="1" dirty="0">
                <a:solidFill>
                  <a:schemeClr val="accent6">
                    <a:lumMod val="50000"/>
                  </a:schemeClr>
                </a:solidFill>
              </a:rPr>
              <a:t>/</a:t>
            </a:r>
          </a:p>
        </p:txBody>
      </p:sp>
      <p:sp>
        <p:nvSpPr>
          <p:cNvPr id="17" name="Rectangle 16"/>
          <p:cNvSpPr/>
          <p:nvPr/>
        </p:nvSpPr>
        <p:spPr>
          <a:xfrm>
            <a:off x="6168008" y="4793506"/>
            <a:ext cx="2888932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600" b="1" i="1" dirty="0">
                <a:solidFill>
                  <a:schemeClr val="accent6">
                    <a:lumMod val="50000"/>
                  </a:schemeClr>
                </a:solidFill>
              </a:rPr>
              <a:t> /ˈ</a:t>
            </a:r>
            <a:r>
              <a:rPr lang="en-US" sz="3600" b="1" i="1" dirty="0" err="1">
                <a:solidFill>
                  <a:schemeClr val="accent6">
                    <a:lumMod val="50000"/>
                  </a:schemeClr>
                </a:solidFill>
              </a:rPr>
              <a:t>ɑːp.ʃən.əl</a:t>
            </a:r>
            <a:r>
              <a:rPr lang="en-US" sz="3600" b="1" i="1" dirty="0">
                <a:solidFill>
                  <a:schemeClr val="accent6">
                    <a:lumMod val="50000"/>
                  </a:schemeClr>
                </a:solidFill>
              </a:rPr>
              <a:t>/</a:t>
            </a:r>
          </a:p>
        </p:txBody>
      </p:sp>
    </p:spTree>
    <p:extLst>
      <p:ext uri="{BB962C8B-B14F-4D97-AF65-F5344CB8AC3E}">
        <p14:creationId xmlns:p14="http://schemas.microsoft.com/office/powerpoint/2010/main" val="81799836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1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4" fill="hold">
                      <p:stCondLst>
                        <p:cond delay="indefinite"/>
                      </p:stCondLst>
                      <p:childTnLst>
                        <p:par>
                          <p:cTn id="35" fill="hold">
                            <p:stCondLst>
                              <p:cond delay="0"/>
                            </p:stCondLst>
                            <p:childTnLst>
                              <p:par>
                                <p:cTn id="36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1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7" grpId="0"/>
      <p:bldP spid="9" grpId="0"/>
      <p:bldP spid="11" grpId="0"/>
      <p:bldP spid="12" grpId="0"/>
      <p:bldP spid="13" grpId="0"/>
    </p:bld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2351584" y="332656"/>
            <a:ext cx="3744416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u="sng" dirty="0">
                <a:solidFill>
                  <a:srgbClr val="FF0000"/>
                </a:solidFill>
                <a:latin typeface="Arial Rounded MT Bold" panose="020F0704030504030204" pitchFamily="34" charset="0"/>
              </a:rPr>
              <a:t>EXERCISE 1</a:t>
            </a:r>
          </a:p>
        </p:txBody>
      </p:sp>
      <p:sp>
        <p:nvSpPr>
          <p:cNvPr id="6" name="Rectangle 5"/>
          <p:cNvSpPr/>
          <p:nvPr/>
        </p:nvSpPr>
        <p:spPr>
          <a:xfrm>
            <a:off x="2855640" y="1844824"/>
            <a:ext cx="7419019" cy="76944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571500" indent="-571500">
              <a:buFont typeface="Wingdings" panose="05000000000000000000" pitchFamily="2" charset="2"/>
              <a:buChar char="Ø"/>
            </a:pPr>
            <a:r>
              <a:rPr lang="en-US" sz="4400" dirty="0">
                <a:latin typeface="Times New Roman" panose="02020603050405020304" pitchFamily="18" charset="0"/>
                <a:ea typeface="MS Mincho"/>
              </a:rPr>
              <a:t>There are about 500 students.</a:t>
            </a:r>
            <a:endParaRPr lang="en-US" sz="4400" b="1" dirty="0">
              <a:latin typeface="Times New Roman" panose="02020603050405020304" pitchFamily="18" charset="0"/>
              <a:ea typeface="MS Mincho"/>
            </a:endParaRPr>
          </a:p>
        </p:txBody>
      </p:sp>
    </p:spTree>
    <p:extLst>
      <p:ext uri="{BB962C8B-B14F-4D97-AF65-F5344CB8AC3E}">
        <p14:creationId xmlns:p14="http://schemas.microsoft.com/office/powerpoint/2010/main" val="29298098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2351584" y="332656"/>
            <a:ext cx="3744416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u="sng" dirty="0">
                <a:solidFill>
                  <a:srgbClr val="FF0000"/>
                </a:solidFill>
                <a:latin typeface="Arial Rounded MT Bold" panose="020F0704030504030204" pitchFamily="34" charset="0"/>
              </a:rPr>
              <a:t>EXERCISE 2</a:t>
            </a:r>
          </a:p>
        </p:txBody>
      </p:sp>
      <p:sp>
        <p:nvSpPr>
          <p:cNvPr id="6" name="Rectangle 5"/>
          <p:cNvSpPr/>
          <p:nvPr/>
        </p:nvSpPr>
        <p:spPr>
          <a:xfrm>
            <a:off x="2135560" y="1157584"/>
            <a:ext cx="9314025" cy="76944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4400" b="1" dirty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MS Mincho"/>
              </a:rPr>
              <a:t>1</a:t>
            </a:r>
            <a:r>
              <a:rPr lang="en-US" sz="4400" dirty="0">
                <a:latin typeface="Times New Roman" panose="02020603050405020304" pitchFamily="18" charset="0"/>
                <a:ea typeface="MS Mincho"/>
              </a:rPr>
              <a:t> happy, you can study here next month </a:t>
            </a:r>
            <a:endParaRPr lang="en-US" sz="4400" b="1" dirty="0">
              <a:latin typeface="Times New Roman" panose="02020603050405020304" pitchFamily="18" charset="0"/>
              <a:ea typeface="MS Mincho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2135560" y="1964824"/>
            <a:ext cx="6096000" cy="769441"/>
          </a:xfrm>
          <a:prstGeom prst="rect">
            <a:avLst/>
          </a:prstGeom>
        </p:spPr>
        <p:txBody>
          <a:bodyPr>
            <a:spAutoFit/>
          </a:bodyPr>
          <a:lstStyle/>
          <a:p>
            <a:pPr lvl="0"/>
            <a:r>
              <a:rPr lang="en-US" sz="4400" b="1" dirty="0">
                <a:solidFill>
                  <a:srgbClr val="C0504D">
                    <a:lumMod val="75000"/>
                  </a:srgbClr>
                </a:solidFill>
                <a:latin typeface="Times New Roman" panose="02020603050405020304" pitchFamily="18" charset="0"/>
                <a:ea typeface="MS Mincho"/>
              </a:rPr>
              <a:t>2</a:t>
            </a:r>
            <a:r>
              <a:rPr lang="en-US" sz="4400" dirty="0">
                <a:solidFill>
                  <a:prstClr val="black"/>
                </a:solidFill>
                <a:latin typeface="Times New Roman" panose="02020603050405020304" pitchFamily="18" charset="0"/>
                <a:ea typeface="MS Mincho"/>
              </a:rPr>
              <a:t> medium-sized </a:t>
            </a:r>
            <a:endParaRPr lang="en-US" sz="4400" b="1" dirty="0">
              <a:solidFill>
                <a:prstClr val="black"/>
              </a:solidFill>
              <a:latin typeface="Times New Roman" panose="02020603050405020304" pitchFamily="18" charset="0"/>
              <a:ea typeface="MS Mincho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2135560" y="2774235"/>
            <a:ext cx="6096000" cy="769441"/>
          </a:xfrm>
          <a:prstGeom prst="rect">
            <a:avLst/>
          </a:prstGeom>
        </p:spPr>
        <p:txBody>
          <a:bodyPr>
            <a:spAutoFit/>
          </a:bodyPr>
          <a:lstStyle/>
          <a:p>
            <a:pPr lvl="0"/>
            <a:r>
              <a:rPr lang="en-US" sz="4400" b="1" dirty="0">
                <a:solidFill>
                  <a:srgbClr val="C0504D">
                    <a:lumMod val="75000"/>
                  </a:srgbClr>
                </a:solidFill>
                <a:latin typeface="Times New Roman" panose="02020603050405020304" pitchFamily="18" charset="0"/>
                <a:ea typeface="MS Mincho"/>
              </a:rPr>
              <a:t>3</a:t>
            </a:r>
            <a:r>
              <a:rPr lang="en-US" sz="4400" dirty="0">
                <a:solidFill>
                  <a:prstClr val="black"/>
                </a:solidFill>
                <a:latin typeface="Times New Roman" panose="02020603050405020304" pitchFamily="18" charset="0"/>
                <a:ea typeface="MS Mincho"/>
              </a:rPr>
              <a:t> </a:t>
            </a:r>
            <a:r>
              <a:rPr lang="en-US" sz="4400" dirty="0" err="1">
                <a:solidFill>
                  <a:prstClr val="black"/>
                </a:solidFill>
                <a:latin typeface="Times New Roman" panose="02020603050405020304" pitchFamily="18" charset="0"/>
                <a:ea typeface="MS Mincho"/>
              </a:rPr>
              <a:t>Maths</a:t>
            </a:r>
            <a:r>
              <a:rPr lang="en-US" sz="4400" dirty="0">
                <a:solidFill>
                  <a:prstClr val="black"/>
                </a:solidFill>
                <a:latin typeface="Times New Roman" panose="02020603050405020304" pitchFamily="18" charset="0"/>
                <a:ea typeface="MS Mincho"/>
              </a:rPr>
              <a:t> and English </a:t>
            </a:r>
            <a:endParaRPr lang="en-US" sz="4400" b="1" dirty="0">
              <a:solidFill>
                <a:prstClr val="black"/>
              </a:solidFill>
              <a:latin typeface="Times New Roman" panose="02020603050405020304" pitchFamily="18" charset="0"/>
              <a:ea typeface="MS Mincho"/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2135560" y="3541507"/>
            <a:ext cx="6096000" cy="769441"/>
          </a:xfrm>
          <a:prstGeom prst="rect">
            <a:avLst/>
          </a:prstGeom>
        </p:spPr>
        <p:txBody>
          <a:bodyPr>
            <a:spAutoFit/>
          </a:bodyPr>
          <a:lstStyle/>
          <a:p>
            <a:pPr lvl="0"/>
            <a:r>
              <a:rPr lang="en-US" sz="4400" b="1" dirty="0">
                <a:solidFill>
                  <a:srgbClr val="C0504D">
                    <a:lumMod val="75000"/>
                  </a:srgbClr>
                </a:solidFill>
                <a:latin typeface="Times New Roman" panose="02020603050405020304" pitchFamily="18" charset="0"/>
                <a:ea typeface="MS Mincho"/>
              </a:rPr>
              <a:t>4</a:t>
            </a:r>
            <a:r>
              <a:rPr lang="en-US" sz="4400" dirty="0">
                <a:solidFill>
                  <a:prstClr val="black"/>
                </a:solidFill>
                <a:latin typeface="Times New Roman" panose="02020603050405020304" pitchFamily="18" charset="0"/>
                <a:ea typeface="MS Mincho"/>
              </a:rPr>
              <a:t> optional </a:t>
            </a:r>
            <a:endParaRPr lang="en-US" sz="4400" b="1" dirty="0">
              <a:solidFill>
                <a:prstClr val="black"/>
              </a:solidFill>
              <a:latin typeface="Times New Roman" panose="02020603050405020304" pitchFamily="18" charset="0"/>
              <a:ea typeface="MS Mincho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2135560" y="4336290"/>
            <a:ext cx="6096000" cy="769441"/>
          </a:xfrm>
          <a:prstGeom prst="rect">
            <a:avLst/>
          </a:prstGeom>
        </p:spPr>
        <p:txBody>
          <a:bodyPr>
            <a:spAutoFit/>
          </a:bodyPr>
          <a:lstStyle/>
          <a:p>
            <a:pPr lvl="0"/>
            <a:r>
              <a:rPr lang="en-US" sz="4400" b="1" dirty="0">
                <a:solidFill>
                  <a:srgbClr val="C0504D">
                    <a:lumMod val="75000"/>
                  </a:srgbClr>
                </a:solidFill>
                <a:latin typeface="Times New Roman" panose="02020603050405020304" pitchFamily="18" charset="0"/>
                <a:ea typeface="MS Mincho"/>
              </a:rPr>
              <a:t>5</a:t>
            </a:r>
            <a:r>
              <a:rPr lang="en-US" sz="4400" dirty="0">
                <a:solidFill>
                  <a:prstClr val="black"/>
                </a:solidFill>
                <a:latin typeface="Times New Roman" panose="02020603050405020304" pitchFamily="18" charset="0"/>
                <a:ea typeface="MS Mincho"/>
              </a:rPr>
              <a:t> photo, my classmates </a:t>
            </a:r>
            <a:endParaRPr lang="en-US" sz="4400" b="1" dirty="0">
              <a:solidFill>
                <a:prstClr val="black"/>
              </a:solidFill>
              <a:latin typeface="Times New Roman" panose="02020603050405020304" pitchFamily="18" charset="0"/>
              <a:ea typeface="MS Mincho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2135560" y="5131073"/>
            <a:ext cx="4289957" cy="76944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en-US" sz="4400" b="1" dirty="0">
                <a:solidFill>
                  <a:srgbClr val="C0504D">
                    <a:lumMod val="75000"/>
                  </a:srgbClr>
                </a:solidFill>
                <a:latin typeface="Times New Roman" panose="02020603050405020304" pitchFamily="18" charset="0"/>
                <a:ea typeface="MS Mincho"/>
              </a:rPr>
              <a:t>6</a:t>
            </a:r>
            <a:r>
              <a:rPr lang="en-US" sz="4400" dirty="0">
                <a:solidFill>
                  <a:prstClr val="black"/>
                </a:solidFill>
                <a:latin typeface="Times New Roman" panose="02020603050405020304" pitchFamily="18" charset="0"/>
                <a:ea typeface="MS Mincho"/>
              </a:rPr>
              <a:t> a photo of yours</a:t>
            </a:r>
            <a:endParaRPr lang="en-US" sz="4400" b="1" dirty="0">
              <a:solidFill>
                <a:prstClr val="black"/>
              </a:solidFill>
              <a:latin typeface="Times New Roman" panose="02020603050405020304" pitchFamily="18" charset="0"/>
              <a:ea typeface="MS Mincho"/>
            </a:endParaRPr>
          </a:p>
        </p:txBody>
      </p:sp>
    </p:spTree>
    <p:extLst>
      <p:ext uri="{BB962C8B-B14F-4D97-AF65-F5344CB8AC3E}">
        <p14:creationId xmlns:p14="http://schemas.microsoft.com/office/powerpoint/2010/main" val="13595063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3" grpId="0"/>
      <p:bldP spid="7" grpId="0"/>
      <p:bldP spid="9" grpId="0"/>
      <p:bldP spid="11" grpId="0"/>
      <p:bldP spid="13" grpId="0"/>
    </p:bld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2351584" y="332656"/>
            <a:ext cx="3744416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u="sng" dirty="0">
                <a:solidFill>
                  <a:srgbClr val="FF0000"/>
                </a:solidFill>
                <a:latin typeface="Arial Rounded MT Bold" panose="020F0704030504030204" pitchFamily="34" charset="0"/>
              </a:rPr>
              <a:t>EXERCISE 3</a:t>
            </a:r>
          </a:p>
        </p:txBody>
      </p:sp>
      <p:sp>
        <p:nvSpPr>
          <p:cNvPr id="2" name="Rectangle 1"/>
          <p:cNvSpPr/>
          <p:nvPr/>
        </p:nvSpPr>
        <p:spPr>
          <a:xfrm>
            <a:off x="1834260" y="1340768"/>
            <a:ext cx="9615325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tabLst>
                <a:tab pos="581025" algn="l"/>
              </a:tabLst>
            </a:pPr>
            <a:r>
              <a:rPr lang="en-US" sz="4000" b="1" u="sng" dirty="0">
                <a:latin typeface="Times New Roman" panose="02020603050405020304" pitchFamily="18" charset="0"/>
                <a:ea typeface="MS Mincho"/>
              </a:rPr>
              <a:t>Example:</a:t>
            </a:r>
            <a:r>
              <a:rPr lang="en-US" sz="4000" dirty="0">
                <a:latin typeface="Times New Roman" panose="02020603050405020304" pitchFamily="18" charset="0"/>
                <a:ea typeface="MS Mincho"/>
              </a:rPr>
              <a:t> </a:t>
            </a:r>
            <a:r>
              <a:rPr lang="en-US" sz="4000" dirty="0">
                <a:solidFill>
                  <a:srgbClr val="0070C0"/>
                </a:solidFill>
                <a:latin typeface="Times New Roman" panose="02020603050405020304" pitchFamily="18" charset="0"/>
                <a:ea typeface="MS Mincho"/>
              </a:rPr>
              <a:t>I like languages,</a:t>
            </a:r>
            <a:r>
              <a:rPr lang="en-US" sz="4000" b="1" u="sng" dirty="0">
                <a:solidFill>
                  <a:srgbClr val="0070C0"/>
                </a:solidFill>
                <a:latin typeface="Times New Roman" panose="02020603050405020304" pitchFamily="18" charset="0"/>
                <a:ea typeface="MS Mincho"/>
              </a:rPr>
              <a:t> so</a:t>
            </a:r>
            <a:r>
              <a:rPr lang="en-US" sz="4000" dirty="0">
                <a:solidFill>
                  <a:srgbClr val="0070C0"/>
                </a:solidFill>
                <a:latin typeface="Times New Roman" panose="02020603050405020304" pitchFamily="18" charset="0"/>
                <a:ea typeface="MS Mincho"/>
              </a:rPr>
              <a:t> </a:t>
            </a:r>
            <a:r>
              <a:rPr lang="en-US" sz="4000" i="1" dirty="0">
                <a:solidFill>
                  <a:srgbClr val="0070C0"/>
                </a:solidFill>
                <a:latin typeface="Times New Roman" panose="02020603050405020304" pitchFamily="18" charset="0"/>
                <a:ea typeface="MS Mincho"/>
              </a:rPr>
              <a:t>I study French.</a:t>
            </a:r>
            <a:endParaRPr lang="en-US" sz="4000" b="1" dirty="0">
              <a:solidFill>
                <a:srgbClr val="0070C0"/>
              </a:solidFill>
              <a:effectLst/>
              <a:latin typeface="Times New Roman" panose="02020603050405020304" pitchFamily="18" charset="0"/>
              <a:ea typeface="MS Mincho"/>
            </a:endParaRPr>
          </a:p>
        </p:txBody>
      </p:sp>
      <p:cxnSp>
        <p:nvCxnSpPr>
          <p:cNvPr id="12" name="Straight Connector 11"/>
          <p:cNvCxnSpPr/>
          <p:nvPr/>
        </p:nvCxnSpPr>
        <p:spPr>
          <a:xfrm>
            <a:off x="8241315" y="2011426"/>
            <a:ext cx="2808312" cy="0"/>
          </a:xfrm>
          <a:prstGeom prst="line">
            <a:avLst/>
          </a:prstGeom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sp>
        <p:nvSpPr>
          <p:cNvPr id="14" name="Rectangle 13"/>
          <p:cNvSpPr/>
          <p:nvPr/>
        </p:nvSpPr>
        <p:spPr>
          <a:xfrm>
            <a:off x="2711624" y="2924944"/>
            <a:ext cx="8232576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marR="0" lvl="0" indent="-342900">
              <a:spcBef>
                <a:spcPts val="0"/>
              </a:spcBef>
              <a:spcAft>
                <a:spcPts val="0"/>
              </a:spcAft>
              <a:buFont typeface="Wingdings" panose="05000000000000000000" pitchFamily="2" charset="2"/>
              <a:buChar char=""/>
            </a:pPr>
            <a:r>
              <a:rPr lang="en-US" sz="4000" b="1" dirty="0">
                <a:latin typeface="Times New Roman" panose="02020603050405020304" pitchFamily="18" charset="0"/>
                <a:ea typeface="MS Mincho"/>
              </a:rPr>
              <a:t>So</a:t>
            </a:r>
            <a:r>
              <a:rPr lang="en-US" sz="4000" dirty="0">
                <a:latin typeface="Times New Roman" panose="02020603050405020304" pitchFamily="18" charset="0"/>
                <a:ea typeface="MS Mincho"/>
              </a:rPr>
              <a:t> expresses the result of something stated on the previous clause. </a:t>
            </a:r>
            <a:endParaRPr lang="en-US" sz="4000" b="1" dirty="0">
              <a:effectLst/>
              <a:latin typeface="Times New Roman" panose="02020603050405020304" pitchFamily="18" charset="0"/>
              <a:ea typeface="MS Mincho"/>
            </a:endParaRPr>
          </a:p>
        </p:txBody>
      </p:sp>
    </p:spTree>
    <p:extLst>
      <p:ext uri="{BB962C8B-B14F-4D97-AF65-F5344CB8AC3E}">
        <p14:creationId xmlns:p14="http://schemas.microsoft.com/office/powerpoint/2010/main" val="423634515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/>
    </p:bld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94688" y="0"/>
            <a:ext cx="3744416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u="sng" dirty="0">
                <a:solidFill>
                  <a:srgbClr val="FF0000"/>
                </a:solidFill>
                <a:latin typeface="Arial Rounded MT Bold" panose="020F0704030504030204" pitchFamily="34" charset="0"/>
              </a:rPr>
              <a:t>EXERCISE 3</a:t>
            </a:r>
          </a:p>
        </p:txBody>
      </p:sp>
      <p:sp>
        <p:nvSpPr>
          <p:cNvPr id="6" name="Rectangle 5"/>
          <p:cNvSpPr/>
          <p:nvPr/>
        </p:nvSpPr>
        <p:spPr>
          <a:xfrm>
            <a:off x="1979650" y="353021"/>
            <a:ext cx="8853706" cy="187743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4000" b="1" dirty="0">
                <a:solidFill>
                  <a:schemeClr val="accent2">
                    <a:lumMod val="75000"/>
                  </a:schemeClr>
                </a:solidFill>
                <a:latin typeface="Times New Roman" panose="02020603050405020304" pitchFamily="18" charset="0"/>
                <a:ea typeface="MS Mincho"/>
              </a:rPr>
              <a:t>              </a:t>
            </a:r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ea typeface="MS Mincho"/>
              </a:rPr>
              <a:t>1 - C </a:t>
            </a:r>
          </a:p>
          <a:p>
            <a:r>
              <a:rPr lang="en-US" sz="3800" dirty="0">
                <a:latin typeface="Times New Roman" panose="02020603050405020304" pitchFamily="18" charset="0"/>
                <a:ea typeface="MS Mincho"/>
              </a:rPr>
              <a:t>I’m learning some Spanish words</a:t>
            </a:r>
            <a:r>
              <a:rPr lang="en-US" sz="3800" b="1" i="1" u="sng" dirty="0">
                <a:solidFill>
                  <a:schemeClr val="accent6">
                    <a:lumMod val="75000"/>
                  </a:schemeClr>
                </a:solidFill>
                <a:latin typeface="Times New Roman" panose="02020603050405020304" pitchFamily="18" charset="0"/>
                <a:ea typeface="MS Mincho"/>
              </a:rPr>
              <a:t>, so </a:t>
            </a:r>
            <a:r>
              <a:rPr lang="en-US" sz="3800" dirty="0">
                <a:latin typeface="Times New Roman" panose="02020603050405020304" pitchFamily="18" charset="0"/>
                <a:ea typeface="MS Mincho"/>
              </a:rPr>
              <a:t>I need </a:t>
            </a:r>
          </a:p>
          <a:p>
            <a:r>
              <a:rPr lang="en-US" sz="3800" dirty="0">
                <a:latin typeface="Times New Roman" panose="02020603050405020304" pitchFamily="18" charset="0"/>
                <a:ea typeface="MS Mincho"/>
              </a:rPr>
              <a:t>a dictionary.</a:t>
            </a:r>
          </a:p>
        </p:txBody>
      </p:sp>
      <p:sp>
        <p:nvSpPr>
          <p:cNvPr id="7" name="Rectangle 6"/>
          <p:cNvSpPr/>
          <p:nvPr/>
        </p:nvSpPr>
        <p:spPr>
          <a:xfrm>
            <a:off x="1966896" y="2031333"/>
            <a:ext cx="10657184" cy="135421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en-US" sz="4400" dirty="0">
                <a:solidFill>
                  <a:srgbClr val="C0504D">
                    <a:lumMod val="75000"/>
                  </a:srgbClr>
                </a:solidFill>
                <a:latin typeface="Times New Roman" panose="02020603050405020304" pitchFamily="18" charset="0"/>
                <a:ea typeface="MS Mincho"/>
              </a:rPr>
              <a:t>             </a:t>
            </a:r>
            <a:r>
              <a:rPr lang="en-US" sz="4400" dirty="0">
                <a:solidFill>
                  <a:srgbClr val="FF0000"/>
                </a:solidFill>
                <a:latin typeface="Times New Roman" panose="02020603050405020304" pitchFamily="18" charset="0"/>
                <a:ea typeface="MS Mincho"/>
              </a:rPr>
              <a:t>2 - D </a:t>
            </a:r>
          </a:p>
          <a:p>
            <a:pPr lvl="0"/>
            <a:r>
              <a:rPr lang="en-US" sz="3800" dirty="0">
                <a:latin typeface="Times New Roman" panose="02020603050405020304" pitchFamily="18" charset="0"/>
                <a:ea typeface="MS Mincho"/>
              </a:rPr>
              <a:t>I’ve got two bikes</a:t>
            </a:r>
            <a:r>
              <a:rPr lang="en-US" sz="3800" b="1" i="1" u="sng" dirty="0">
                <a:solidFill>
                  <a:schemeClr val="accent6">
                    <a:lumMod val="75000"/>
                  </a:schemeClr>
                </a:solidFill>
                <a:latin typeface="Times New Roman" panose="02020603050405020304" pitchFamily="18" charset="0"/>
                <a:ea typeface="MS Mincho"/>
              </a:rPr>
              <a:t>, so </a:t>
            </a:r>
            <a:r>
              <a:rPr lang="en-US" sz="3800" dirty="0">
                <a:latin typeface="Times New Roman" panose="02020603050405020304" pitchFamily="18" charset="0"/>
                <a:ea typeface="MS Mincho"/>
              </a:rPr>
              <a:t>you can use one of them.</a:t>
            </a:r>
          </a:p>
        </p:txBody>
      </p:sp>
      <p:sp>
        <p:nvSpPr>
          <p:cNvPr id="13" name="Rectangle 12"/>
          <p:cNvSpPr/>
          <p:nvPr/>
        </p:nvSpPr>
        <p:spPr>
          <a:xfrm>
            <a:off x="1981285" y="3191377"/>
            <a:ext cx="10657184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en-US" sz="4400" dirty="0">
                <a:solidFill>
                  <a:srgbClr val="C0504D">
                    <a:lumMod val="75000"/>
                  </a:srgbClr>
                </a:solidFill>
                <a:latin typeface="Times New Roman" panose="02020603050405020304" pitchFamily="18" charset="0"/>
                <a:ea typeface="MS Mincho"/>
              </a:rPr>
              <a:t>             </a:t>
            </a:r>
            <a:r>
              <a:rPr lang="en-US" sz="4400" dirty="0">
                <a:solidFill>
                  <a:srgbClr val="FF0000"/>
                </a:solidFill>
                <a:latin typeface="Times New Roman" panose="02020603050405020304" pitchFamily="18" charset="0"/>
                <a:ea typeface="MS Mincho"/>
              </a:rPr>
              <a:t>3 - B </a:t>
            </a:r>
          </a:p>
          <a:p>
            <a:pPr lvl="0"/>
            <a:r>
              <a:rPr lang="en-US" sz="3800" dirty="0">
                <a:latin typeface="Times New Roman" panose="02020603050405020304" pitchFamily="18" charset="0"/>
                <a:ea typeface="MS Mincho"/>
              </a:rPr>
              <a:t>There’s a history exam tomorrow</a:t>
            </a:r>
            <a:r>
              <a:rPr lang="en-US" sz="3800" b="1" i="1" u="sng" dirty="0">
                <a:solidFill>
                  <a:schemeClr val="accent6">
                    <a:lumMod val="75000"/>
                  </a:schemeClr>
                </a:solidFill>
                <a:latin typeface="Times New Roman" panose="02020603050405020304" pitchFamily="18" charset="0"/>
                <a:ea typeface="MS Mincho"/>
              </a:rPr>
              <a:t>, so </a:t>
            </a:r>
            <a:r>
              <a:rPr lang="en-US" sz="3800" dirty="0">
                <a:latin typeface="Times New Roman" panose="02020603050405020304" pitchFamily="18" charset="0"/>
                <a:ea typeface="MS Mincho"/>
              </a:rPr>
              <a:t>I’m </a:t>
            </a:r>
          </a:p>
          <a:p>
            <a:pPr lvl="0"/>
            <a:r>
              <a:rPr lang="en-US" sz="3800" dirty="0">
                <a:latin typeface="Times New Roman" panose="02020603050405020304" pitchFamily="18" charset="0"/>
                <a:ea typeface="MS Mincho"/>
              </a:rPr>
              <a:t>revising now.</a:t>
            </a:r>
          </a:p>
        </p:txBody>
      </p:sp>
      <p:sp>
        <p:nvSpPr>
          <p:cNvPr id="15" name="Rectangle 14"/>
          <p:cNvSpPr/>
          <p:nvPr/>
        </p:nvSpPr>
        <p:spPr>
          <a:xfrm>
            <a:off x="1966896" y="4936195"/>
            <a:ext cx="10657184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en-US" sz="4400" dirty="0">
                <a:solidFill>
                  <a:srgbClr val="C0504D">
                    <a:lumMod val="75000"/>
                  </a:srgbClr>
                </a:solidFill>
                <a:latin typeface="Times New Roman" panose="02020603050405020304" pitchFamily="18" charset="0"/>
                <a:ea typeface="MS Mincho"/>
              </a:rPr>
              <a:t>             </a:t>
            </a:r>
            <a:r>
              <a:rPr lang="en-US" sz="4400" dirty="0">
                <a:solidFill>
                  <a:srgbClr val="FF0000"/>
                </a:solidFill>
                <a:latin typeface="Times New Roman" panose="02020603050405020304" pitchFamily="18" charset="0"/>
                <a:ea typeface="MS Mincho"/>
              </a:rPr>
              <a:t>4 - A </a:t>
            </a:r>
          </a:p>
          <a:p>
            <a:pPr lvl="0"/>
            <a:r>
              <a:rPr lang="en-US" sz="3800" dirty="0">
                <a:latin typeface="Times New Roman" panose="02020603050405020304" pitchFamily="18" charset="0"/>
                <a:ea typeface="MS Mincho"/>
              </a:rPr>
              <a:t>There aren’t any classes this afternoon</a:t>
            </a:r>
            <a:r>
              <a:rPr lang="en-US" sz="3800" b="1" i="1" u="sng" dirty="0">
                <a:solidFill>
                  <a:schemeClr val="accent6">
                    <a:lumMod val="75000"/>
                  </a:schemeClr>
                </a:solidFill>
                <a:latin typeface="Times New Roman" panose="02020603050405020304" pitchFamily="18" charset="0"/>
                <a:ea typeface="MS Mincho"/>
              </a:rPr>
              <a:t>, so </a:t>
            </a:r>
            <a:r>
              <a:rPr lang="en-US" sz="3800" dirty="0">
                <a:latin typeface="Times New Roman" panose="02020603050405020304" pitchFamily="18" charset="0"/>
                <a:ea typeface="MS Mincho"/>
              </a:rPr>
              <a:t>we can go and play football</a:t>
            </a:r>
          </a:p>
        </p:txBody>
      </p:sp>
    </p:spTree>
    <p:extLst>
      <p:ext uri="{BB962C8B-B14F-4D97-AF65-F5344CB8AC3E}">
        <p14:creationId xmlns:p14="http://schemas.microsoft.com/office/powerpoint/2010/main" val="138294366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7" grpId="0"/>
      <p:bldP spid="13" grpId="0"/>
      <p:bldP spid="15" grpId="0"/>
    </p:bld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BÀI MẪU WRITING TASK 1 BAR CHART BAND 8.0+ – IELTS Thêm Phạm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878578817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>
          <a:xfrm>
            <a:off x="2063552" y="2060848"/>
            <a:ext cx="9865096" cy="31700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Who is the visitor and when is the visit?</a:t>
            </a:r>
          </a:p>
          <a:p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How big is your school?</a:t>
            </a:r>
          </a:p>
          <a:p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Where is your school?</a:t>
            </a:r>
          </a:p>
          <a:p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When are the lessons? What are the subjects?</a:t>
            </a:r>
          </a:p>
          <a:p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5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What is in the photo you are emailing?</a:t>
            </a:r>
          </a:p>
        </p:txBody>
      </p:sp>
      <p:sp>
        <p:nvSpPr>
          <p:cNvPr id="7" name="Rectangle 6"/>
          <p:cNvSpPr/>
          <p:nvPr/>
        </p:nvSpPr>
        <p:spPr>
          <a:xfrm>
            <a:off x="2063552" y="764704"/>
            <a:ext cx="4665316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R="36195">
              <a:tabLst>
                <a:tab pos="4400550" algn="l"/>
              </a:tabLst>
            </a:pPr>
            <a:r>
              <a:rPr lang="en-US" sz="4000" b="1" u="sng" dirty="0">
                <a:solidFill>
                  <a:srgbClr val="002060"/>
                </a:solidFill>
                <a:latin typeface="Times New Roman" panose="02020603050405020304" pitchFamily="18" charset="0"/>
                <a:ea typeface="MS Mincho"/>
              </a:rPr>
              <a:t>THINK AND PLAN</a:t>
            </a:r>
          </a:p>
        </p:txBody>
      </p:sp>
    </p:spTree>
    <p:extLst>
      <p:ext uri="{BB962C8B-B14F-4D97-AF65-F5344CB8AC3E}">
        <p14:creationId xmlns:p14="http://schemas.microsoft.com/office/powerpoint/2010/main" val="2676619318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650108" y="113719"/>
            <a:ext cx="8422556" cy="6555641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>
            <a:solidFill>
              <a:schemeClr val="bg2">
                <a:lumMod val="75000"/>
              </a:schemeClr>
            </a:solidFill>
          </a:ln>
        </p:spPr>
        <p:txBody>
          <a:bodyPr wrap="square">
            <a:spAutoFit/>
          </a:bodyPr>
          <a:lstStyle/>
          <a:p>
            <a:pPr marR="36195">
              <a:tabLst>
                <a:tab pos="4400550" algn="l"/>
              </a:tabLst>
            </a:pPr>
            <a:r>
              <a:rPr lang="en-US" sz="3500" dirty="0">
                <a:latin typeface="Times New Roman" panose="02020603050405020304" pitchFamily="18" charset="0"/>
                <a:ea typeface="MS Mincho"/>
              </a:rPr>
              <a:t>Hi/ Hey …,</a:t>
            </a:r>
            <a:endParaRPr lang="en-US" sz="3500" b="1" dirty="0">
              <a:latin typeface="Times New Roman" panose="02020603050405020304" pitchFamily="18" charset="0"/>
              <a:ea typeface="MS Mincho"/>
            </a:endParaRPr>
          </a:p>
          <a:p>
            <a:pPr marR="36195">
              <a:tabLst>
                <a:tab pos="4400550" algn="l"/>
              </a:tabLst>
            </a:pPr>
            <a:r>
              <a:rPr lang="en-US" sz="3500" dirty="0">
                <a:latin typeface="Times New Roman" panose="02020603050405020304" pitchFamily="18" charset="0"/>
                <a:ea typeface="MS Mincho"/>
              </a:rPr>
              <a:t> </a:t>
            </a:r>
            <a:endParaRPr lang="en-US" sz="3500" b="1" dirty="0">
              <a:latin typeface="Times New Roman" panose="02020603050405020304" pitchFamily="18" charset="0"/>
              <a:ea typeface="MS Mincho"/>
            </a:endParaRPr>
          </a:p>
          <a:p>
            <a:pPr marR="36195">
              <a:tabLst>
                <a:tab pos="4400550" algn="l"/>
              </a:tabLst>
            </a:pPr>
            <a:r>
              <a:rPr lang="en-US" sz="3500" dirty="0">
                <a:latin typeface="Times New Roman" panose="02020603050405020304" pitchFamily="18" charset="0"/>
                <a:ea typeface="MS Mincho"/>
              </a:rPr>
              <a:t>I’m happy that … </a:t>
            </a:r>
          </a:p>
          <a:p>
            <a:pPr marR="36195">
              <a:tabLst>
                <a:tab pos="4400550" algn="l"/>
              </a:tabLst>
            </a:pPr>
            <a:r>
              <a:rPr lang="en-US" sz="3500" dirty="0">
                <a:latin typeface="Times New Roman" panose="02020603050405020304" pitchFamily="18" charset="0"/>
                <a:ea typeface="MS Mincho"/>
              </a:rPr>
              <a:t> </a:t>
            </a:r>
            <a:endParaRPr lang="en-US" sz="3500" b="1" dirty="0">
              <a:latin typeface="Times New Roman" panose="02020603050405020304" pitchFamily="18" charset="0"/>
              <a:ea typeface="MS Mincho"/>
            </a:endParaRPr>
          </a:p>
          <a:p>
            <a:pPr marR="36195">
              <a:tabLst>
                <a:tab pos="4400550" algn="l"/>
              </a:tabLst>
            </a:pPr>
            <a:r>
              <a:rPr lang="en-US" sz="3500" dirty="0">
                <a:latin typeface="Times New Roman" panose="02020603050405020304" pitchFamily="18" charset="0"/>
                <a:ea typeface="MS Mincho"/>
              </a:rPr>
              <a:t>… is a small / medium-sized / large school …</a:t>
            </a:r>
            <a:endParaRPr lang="en-US" sz="3500" b="1" dirty="0">
              <a:latin typeface="Times New Roman" panose="02020603050405020304" pitchFamily="18" charset="0"/>
              <a:ea typeface="MS Mincho"/>
            </a:endParaRPr>
          </a:p>
          <a:p>
            <a:pPr marR="36195">
              <a:tabLst>
                <a:tab pos="4400550" algn="l"/>
              </a:tabLst>
            </a:pPr>
            <a:r>
              <a:rPr lang="en-US" sz="3500" dirty="0">
                <a:latin typeface="Times New Roman" panose="02020603050405020304" pitchFamily="18" charset="0"/>
                <a:ea typeface="MS Mincho"/>
              </a:rPr>
              <a:t>Classes are … Some subjects are …. Others …</a:t>
            </a:r>
            <a:endParaRPr lang="en-US" sz="3500" b="1" dirty="0">
              <a:latin typeface="Times New Roman" panose="02020603050405020304" pitchFamily="18" charset="0"/>
              <a:ea typeface="MS Mincho"/>
            </a:endParaRPr>
          </a:p>
          <a:p>
            <a:pPr marR="36195">
              <a:tabLst>
                <a:tab pos="4400550" algn="l"/>
              </a:tabLst>
            </a:pPr>
            <a:r>
              <a:rPr lang="en-US" sz="3500" dirty="0">
                <a:latin typeface="Times New Roman" panose="02020603050405020304" pitchFamily="18" charset="0"/>
                <a:ea typeface="MS Mincho"/>
              </a:rPr>
              <a:t> </a:t>
            </a:r>
            <a:endParaRPr lang="en-US" sz="3500" b="1" dirty="0">
              <a:latin typeface="Times New Roman" panose="02020603050405020304" pitchFamily="18" charset="0"/>
              <a:ea typeface="MS Mincho"/>
            </a:endParaRPr>
          </a:p>
          <a:p>
            <a:pPr marR="36195">
              <a:tabLst>
                <a:tab pos="4400550" algn="l"/>
              </a:tabLst>
            </a:pPr>
            <a:r>
              <a:rPr lang="en-US" sz="3500" dirty="0">
                <a:latin typeface="Times New Roman" panose="02020603050405020304" pitchFamily="18" charset="0"/>
                <a:ea typeface="MS Mincho"/>
              </a:rPr>
              <a:t>Here’s ………… Send me …  </a:t>
            </a:r>
          </a:p>
          <a:p>
            <a:pPr marR="36195">
              <a:tabLst>
                <a:tab pos="4400550" algn="l"/>
              </a:tabLst>
            </a:pPr>
            <a:r>
              <a:rPr lang="en-US" sz="3500" dirty="0">
                <a:latin typeface="Times New Roman" panose="02020603050405020304" pitchFamily="18" charset="0"/>
                <a:ea typeface="MS Mincho"/>
              </a:rPr>
              <a:t> </a:t>
            </a:r>
            <a:endParaRPr lang="en-US" sz="3500" b="1" dirty="0">
              <a:latin typeface="Times New Roman" panose="02020603050405020304" pitchFamily="18" charset="0"/>
              <a:ea typeface="MS Mincho"/>
            </a:endParaRPr>
          </a:p>
          <a:p>
            <a:pPr marR="36195">
              <a:tabLst>
                <a:tab pos="4400550" algn="l"/>
              </a:tabLst>
            </a:pPr>
            <a:r>
              <a:rPr lang="en-US" sz="3500" dirty="0">
                <a:latin typeface="Times New Roman" panose="02020603050405020304" pitchFamily="18" charset="0"/>
                <a:ea typeface="MS Mincho"/>
              </a:rPr>
              <a:t>Write soon,</a:t>
            </a:r>
            <a:endParaRPr lang="en-US" sz="3500" b="1" dirty="0">
              <a:latin typeface="Times New Roman" panose="02020603050405020304" pitchFamily="18" charset="0"/>
              <a:ea typeface="MS Mincho"/>
            </a:endParaRPr>
          </a:p>
          <a:p>
            <a:r>
              <a:rPr lang="en-US" sz="3500" dirty="0">
                <a:latin typeface="Times New Roman" panose="02020603050405020304" pitchFamily="18" charset="0"/>
                <a:ea typeface="MS Mincho"/>
              </a:rPr>
              <a:t>….</a:t>
            </a:r>
            <a:endParaRPr lang="en-US" sz="3500" dirty="0"/>
          </a:p>
        </p:txBody>
      </p:sp>
      <p:cxnSp>
        <p:nvCxnSpPr>
          <p:cNvPr id="7" name="Straight Arrow Connector 6"/>
          <p:cNvCxnSpPr/>
          <p:nvPr/>
        </p:nvCxnSpPr>
        <p:spPr>
          <a:xfrm flipH="1">
            <a:off x="3071664" y="1412776"/>
            <a:ext cx="504056" cy="0"/>
          </a:xfrm>
          <a:prstGeom prst="straightConnector1">
            <a:avLst/>
          </a:prstGeom>
          <a:ln>
            <a:tailEnd type="triangle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sp>
        <p:nvSpPr>
          <p:cNvPr id="8" name="Rectangle 7"/>
          <p:cNvSpPr/>
          <p:nvPr/>
        </p:nvSpPr>
        <p:spPr>
          <a:xfrm>
            <a:off x="193724" y="836712"/>
            <a:ext cx="3165972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R="36195">
              <a:tabLst>
                <a:tab pos="4400550" algn="l"/>
              </a:tabLst>
            </a:pPr>
            <a:r>
              <a:rPr lang="en-US" sz="3600" b="1" i="1" dirty="0">
                <a:latin typeface="+mj-lt"/>
                <a:ea typeface="MS Mincho"/>
              </a:rPr>
              <a:t>The reason </a:t>
            </a:r>
          </a:p>
          <a:p>
            <a:pPr marR="36195">
              <a:tabLst>
                <a:tab pos="4400550" algn="l"/>
              </a:tabLst>
            </a:pPr>
            <a:r>
              <a:rPr lang="en-US" sz="3600" b="1" i="1" dirty="0">
                <a:latin typeface="+mj-lt"/>
                <a:ea typeface="MS Mincho"/>
              </a:rPr>
              <a:t>you write</a:t>
            </a:r>
            <a:endParaRPr lang="en-US" sz="3600" b="1" dirty="0">
              <a:latin typeface="+mj-lt"/>
              <a:ea typeface="MS Mincho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-137123" y="4138530"/>
            <a:ext cx="3904787" cy="120032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3600" b="1" i="1" dirty="0"/>
              <a:t>The information </a:t>
            </a:r>
          </a:p>
          <a:p>
            <a:r>
              <a:rPr lang="en-US" sz="3600" b="1" i="1" dirty="0"/>
              <a:t>you need</a:t>
            </a:r>
          </a:p>
        </p:txBody>
      </p:sp>
      <p:cxnSp>
        <p:nvCxnSpPr>
          <p:cNvPr id="12" name="Straight Arrow Connector 11"/>
          <p:cNvCxnSpPr/>
          <p:nvPr/>
        </p:nvCxnSpPr>
        <p:spPr>
          <a:xfrm flipH="1">
            <a:off x="3107668" y="4788184"/>
            <a:ext cx="504056" cy="0"/>
          </a:xfrm>
          <a:prstGeom prst="straightConnector1">
            <a:avLst/>
          </a:prstGeom>
          <a:ln>
            <a:tailEnd type="triangle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cxnSp>
        <p:nvCxnSpPr>
          <p:cNvPr id="13" name="Straight Arrow Connector 12"/>
          <p:cNvCxnSpPr/>
          <p:nvPr/>
        </p:nvCxnSpPr>
        <p:spPr>
          <a:xfrm flipH="1">
            <a:off x="3037529" y="6322531"/>
            <a:ext cx="504056" cy="0"/>
          </a:xfrm>
          <a:prstGeom prst="straightConnector1">
            <a:avLst/>
          </a:prstGeom>
          <a:ln>
            <a:tailEnd type="triangle"/>
          </a:ln>
        </p:spPr>
        <p:style>
          <a:lnRef idx="3">
            <a:schemeClr val="accent2"/>
          </a:lnRef>
          <a:fillRef idx="0">
            <a:schemeClr val="accent2"/>
          </a:fillRef>
          <a:effectRef idx="2">
            <a:schemeClr val="accent2"/>
          </a:effectRef>
          <a:fontRef idx="minor">
            <a:schemeClr val="tx1"/>
          </a:fontRef>
        </p:style>
      </p:cxnSp>
      <p:sp>
        <p:nvSpPr>
          <p:cNvPr id="14" name="Rectangle 13"/>
          <p:cNvSpPr/>
          <p:nvPr/>
        </p:nvSpPr>
        <p:spPr>
          <a:xfrm>
            <a:off x="15148" y="5949280"/>
            <a:ext cx="176156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R="36195">
              <a:tabLst>
                <a:tab pos="4400550" algn="l"/>
              </a:tabLst>
            </a:pPr>
            <a:r>
              <a:rPr lang="en-US" sz="3600" b="1" i="1" dirty="0">
                <a:latin typeface="+mj-lt"/>
                <a:ea typeface="MS Mincho"/>
              </a:rPr>
              <a:t>Name</a:t>
            </a:r>
            <a:endParaRPr lang="en-US" sz="3600" b="1" dirty="0">
              <a:latin typeface="+mj-lt"/>
              <a:ea typeface="MS Mincho"/>
            </a:endParaRPr>
          </a:p>
        </p:txBody>
      </p:sp>
      <p:sp>
        <p:nvSpPr>
          <p:cNvPr id="15" name="Rectangle 14"/>
          <p:cNvSpPr/>
          <p:nvPr/>
        </p:nvSpPr>
        <p:spPr>
          <a:xfrm>
            <a:off x="455478" y="-81916"/>
            <a:ext cx="2585644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R="36195">
              <a:tabLst>
                <a:tab pos="4400550" algn="l"/>
              </a:tabLst>
            </a:pPr>
            <a:r>
              <a:rPr lang="en-US" sz="4000" b="1" u="sng" dirty="0">
                <a:solidFill>
                  <a:srgbClr val="002060"/>
                </a:solidFill>
                <a:latin typeface="Times New Roman" panose="02020603050405020304" pitchFamily="18" charset="0"/>
                <a:ea typeface="MS Mincho"/>
              </a:rPr>
              <a:t>OUTLINE</a:t>
            </a:r>
          </a:p>
        </p:txBody>
      </p:sp>
    </p:spTree>
    <p:extLst>
      <p:ext uri="{BB962C8B-B14F-4D97-AF65-F5344CB8AC3E}">
        <p14:creationId xmlns:p14="http://schemas.microsoft.com/office/powerpoint/2010/main" val="2011760123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1634992" y="1052736"/>
            <a:ext cx="10585176" cy="39703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6000" b="1" dirty="0">
                <a:solidFill>
                  <a:srgbClr val="C00000"/>
                </a:solidFill>
                <a:latin typeface="Arial Black" panose="020B0A04020102020204" pitchFamily="34" charset="0"/>
                <a:ea typeface="MS Mincho"/>
              </a:rPr>
              <a:t>HOMEWORK</a:t>
            </a:r>
          </a:p>
          <a:p>
            <a:pPr algn="ctr"/>
            <a:endParaRPr lang="en-US" sz="6000" b="1" dirty="0">
              <a:latin typeface="Arial Black" panose="020B0A04020102020204" pitchFamily="34" charset="0"/>
              <a:ea typeface="MS Mincho"/>
            </a:endParaRPr>
          </a:p>
          <a:p>
            <a:pPr algn="ctr"/>
            <a:r>
              <a:rPr lang="en-US" sz="4400" dirty="0">
                <a:solidFill>
                  <a:srgbClr val="000000"/>
                </a:solidFill>
                <a:latin typeface="Times New Roman" panose="02020603050405020304" pitchFamily="18" charset="0"/>
                <a:ea typeface="MS Mincho"/>
              </a:rPr>
              <a:t>- Do exercise in Workbook </a:t>
            </a:r>
            <a:r>
              <a:rPr lang="en-US" sz="4400" b="1" dirty="0">
                <a:solidFill>
                  <a:srgbClr val="000000"/>
                </a:solidFill>
                <a:latin typeface="Times New Roman" panose="02020603050405020304" pitchFamily="18" charset="0"/>
                <a:ea typeface="MS Mincho"/>
              </a:rPr>
              <a:t>page 35.</a:t>
            </a:r>
            <a:endParaRPr lang="en-US" sz="4400" b="1" dirty="0">
              <a:latin typeface="Times New Roman" panose="02020603050405020304" pitchFamily="18" charset="0"/>
              <a:ea typeface="MS Mincho"/>
            </a:endParaRPr>
          </a:p>
          <a:p>
            <a:pPr marL="571500" indent="-571500" algn="ctr">
              <a:buFontTx/>
              <a:buChar char="-"/>
            </a:pPr>
            <a:r>
              <a:rPr lang="en-US" sz="4400" dirty="0">
                <a:latin typeface="Times New Roman" panose="02020603050405020304" pitchFamily="18" charset="0"/>
                <a:ea typeface="MS Mincho"/>
              </a:rPr>
              <a:t>Students</a:t>
            </a:r>
            <a:r>
              <a:rPr lang="en-US" sz="4400" dirty="0">
                <a:solidFill>
                  <a:srgbClr val="000000"/>
                </a:solidFill>
                <a:latin typeface="Times New Roman" panose="02020603050405020304" pitchFamily="18" charset="0"/>
                <a:ea typeface="MS Mincho"/>
              </a:rPr>
              <a:t> prepare for the next lesson: </a:t>
            </a:r>
          </a:p>
          <a:p>
            <a:pPr algn="ctr"/>
            <a:r>
              <a:rPr lang="en-US" sz="4400" b="1" dirty="0">
                <a:solidFill>
                  <a:srgbClr val="000000"/>
                </a:solidFill>
                <a:latin typeface="Times New Roman" panose="02020603050405020304" pitchFamily="18" charset="0"/>
                <a:ea typeface="MS Mincho"/>
              </a:rPr>
              <a:t>CULTURE • Digital learning</a:t>
            </a:r>
            <a:endParaRPr lang="en-US" sz="4400" dirty="0"/>
          </a:p>
        </p:txBody>
      </p:sp>
    </p:spTree>
    <p:extLst>
      <p:ext uri="{BB962C8B-B14F-4D97-AF65-F5344CB8AC3E}">
        <p14:creationId xmlns:p14="http://schemas.microsoft.com/office/powerpoint/2010/main" val="142445131"/>
      </p:ext>
    </p:extLst>
  </p:cSld>
  <p:clrMapOvr>
    <a:masterClrMapping/>
  </p:clrMapOvr>
</p:sld>
</file>

<file path=ppt/theme/_rels/theme3.xml.rels><?xml version="1.0" encoding="UTF-8" standalone="yes"?>
<Relationships xmlns="http://schemas.openxmlformats.org/package/2006/relationships"><Relationship Id="rId1" Type="http://schemas.openxmlformats.org/officeDocument/2006/relationships/image" Target="../media/image4.jpeg"/></Relationships>
</file>

<file path=ppt/theme/theme1.xml><?xml version="1.0" encoding="utf-8"?>
<a:theme xmlns:a="http://schemas.openxmlformats.org/drawingml/2006/main" name="Custom Design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Default Theme">
  <a:themeElements>
    <a:clrScheme name="Innovation - Light Version">
      <a:dk1>
        <a:srgbClr val="737572"/>
      </a:dk1>
      <a:lt1>
        <a:sysClr val="window" lastClr="FFFFFF"/>
      </a:lt1>
      <a:dk2>
        <a:srgbClr val="445469"/>
      </a:dk2>
      <a:lt2>
        <a:srgbClr val="FFFFFF"/>
      </a:lt2>
      <a:accent1>
        <a:srgbClr val="1EA185"/>
      </a:accent1>
      <a:accent2>
        <a:srgbClr val="9BBB5C"/>
      </a:accent2>
      <a:accent3>
        <a:srgbClr val="F29B26"/>
      </a:accent3>
      <a:accent4>
        <a:srgbClr val="BD392F"/>
      </a:accent4>
      <a:accent5>
        <a:srgbClr val="445469"/>
      </a:accent5>
      <a:accent6>
        <a:srgbClr val="6D6F6B"/>
      </a:accent6>
      <a:hlink>
        <a:srgbClr val="1E9272"/>
      </a:hlink>
      <a:folHlink>
        <a:srgbClr val="AC2624"/>
      </a:folHlink>
    </a:clrScheme>
    <a:fontScheme name="Custom 1">
      <a:majorFont>
        <a:latin typeface="Lato"/>
        <a:ea typeface=""/>
        <a:cs typeface=""/>
      </a:majorFont>
      <a:minorFont>
        <a:latin typeface="Lato Light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solidFill>
          <a:schemeClr val="accent1"/>
        </a:solidFill>
        <a:ln>
          <a:noFill/>
        </a:ln>
      </a:spPr>
      <a:bodyPr rtlCol="0" anchor="ctr"/>
      <a:lstStyle>
        <a:defPPr algn="ctr">
          <a:defRPr/>
        </a:defPPr>
      </a:lstStyle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txDef>
      <a:spPr>
        <a:noFill/>
      </a:spPr>
      <a:bodyPr wrap="none" rtlCol="0">
        <a:spAutoFit/>
      </a:bodyPr>
      <a:lstStyle>
        <a:defPPr algn="r">
          <a:lnSpc>
            <a:spcPct val="90000"/>
          </a:lnSpc>
          <a:defRPr sz="12000">
            <a:solidFill>
              <a:srgbClr val="009A4E"/>
            </a:solidFill>
            <a:latin typeface="Lato Black"/>
            <a:cs typeface="Lato Black"/>
          </a:defRPr>
        </a:defPPr>
      </a:lstStyle>
    </a:txDef>
  </a:objectDefaults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Integral">
  <a:themeElements>
    <a:clrScheme name="Integral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B9F25"/>
      </a:hlink>
      <a:folHlink>
        <a:srgbClr val="B26B02"/>
      </a:folHlink>
    </a:clrScheme>
    <a:fontScheme name="Integral">
      <a:majorFont>
        <a:latin typeface="Tw Cen MT Condensed" panose="020B0606020104020203"/>
        <a:ea typeface=""/>
        <a:cs typeface=""/>
        <a:font script="Grek" typeface="Calibri"/>
        <a:font script="Cyrl" typeface="Calibri"/>
        <a:font script="Jpan" typeface="メイリオ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w Cen MT" panose="020B0602020104020603"/>
        <a:ea typeface=""/>
        <a:cs typeface=""/>
        <a:font script="Grek" typeface="Calibri"/>
        <a:font script="Cyrl" typeface="Calibri"/>
        <a:font script="Jpan" typeface="メイリオ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Integral">
      <a:fillStyleLst>
        <a:solidFill>
          <a:schemeClr val="phClr"/>
        </a:solidFill>
        <a:gradFill rotWithShape="1">
          <a:gsLst>
            <a:gs pos="0">
              <a:schemeClr val="phClr">
                <a:tint val="83000"/>
                <a:satMod val="100000"/>
                <a:lumMod val="100000"/>
              </a:schemeClr>
            </a:gs>
            <a:gs pos="100000">
              <a:schemeClr val="phClr">
                <a:tint val="61000"/>
                <a:satMod val="150000"/>
                <a:lumMod val="10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tint val="100000"/>
                <a:shade val="85000"/>
                <a:satMod val="100000"/>
                <a:lumMod val="100000"/>
              </a:schemeClr>
            </a:gs>
            <a:gs pos="100000">
              <a:schemeClr val="phClr">
                <a:tint val="90000"/>
                <a:shade val="100000"/>
                <a:satMod val="150000"/>
                <a:lumMod val="10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2700" dir="5400000" algn="ctr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76200" dist="25400" dir="5400000" algn="ct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flat" dir="t">
              <a:rot lat="0" lon="0" rev="3600000"/>
            </a:lightRig>
          </a:scene3d>
          <a:sp3d contourW="12700" prstMaterial="flat">
            <a:bevelT w="38100" h="44450" prst="angle"/>
            <a:contourClr>
              <a:schemeClr val="phClr">
                <a:shade val="35000"/>
                <a:satMod val="160000"/>
              </a:schemeClr>
            </a:contourClr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hade val="85000"/>
            <a:satMod val="125000"/>
          </a:schemeClr>
        </a:solidFill>
        <a:blipFill rotWithShape="1">
          <a:blip xmlns:r="http://schemas.openxmlformats.org/officeDocument/2006/relationships" r:embed="rId1">
            <a:duotone>
              <a:schemeClr val="phClr">
                <a:tint val="95000"/>
                <a:shade val="74000"/>
                <a:satMod val="230000"/>
              </a:schemeClr>
              <a:schemeClr val="phClr">
                <a:tint val="92000"/>
                <a:shade val="69000"/>
                <a:satMod val="250000"/>
              </a:schemeClr>
            </a:duotone>
          </a:blip>
          <a:tile tx="0" ty="0" sx="40000" sy="40000" flip="none" algn="tl"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Integral" id="{3577F8C9-A904-41D8-97D2-FD898F53F20E}" vid="{682D6EBE-8D36-4FF2-9DB3-F3D8D7B6715D}"/>
    </a:ext>
  </a:extLst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675</TotalTime>
  <Words>468</Words>
  <Application>Microsoft Office PowerPoint</Application>
  <PresentationFormat>Widescreen</PresentationFormat>
  <Paragraphs>195</Paragraphs>
  <Slides>43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18</vt:i4>
      </vt:variant>
      <vt:variant>
        <vt:lpstr>Theme</vt:lpstr>
      </vt:variant>
      <vt:variant>
        <vt:i4>3</vt:i4>
      </vt:variant>
      <vt:variant>
        <vt:lpstr>Slide Titles</vt:lpstr>
      </vt:variant>
      <vt:variant>
        <vt:i4>43</vt:i4>
      </vt:variant>
    </vt:vector>
  </HeadingPairs>
  <TitlesOfParts>
    <vt:vector size="64" baseType="lpstr">
      <vt:lpstr>.VnMemorandum</vt:lpstr>
      <vt:lpstr>Amatic SC</vt:lpstr>
      <vt:lpstr>Arial</vt:lpstr>
      <vt:lpstr>Arial Black</vt:lpstr>
      <vt:lpstr>Arial Rounded MT Bold</vt:lpstr>
      <vt:lpstr>Bernard MT Condensed</vt:lpstr>
      <vt:lpstr>Calibri</vt:lpstr>
      <vt:lpstr>Colonna MT</vt:lpstr>
      <vt:lpstr>Lato Black</vt:lpstr>
      <vt:lpstr>Lato Bold</vt:lpstr>
      <vt:lpstr>Lato Light</vt:lpstr>
      <vt:lpstr>MS Mincho</vt:lpstr>
      <vt:lpstr>Segoe UI Historic</vt:lpstr>
      <vt:lpstr>Times New Roman</vt:lpstr>
      <vt:lpstr>Tw Cen MT</vt:lpstr>
      <vt:lpstr>Tw Cen MT Condensed</vt:lpstr>
      <vt:lpstr>Wingdings</vt:lpstr>
      <vt:lpstr>Wingdings 3</vt:lpstr>
      <vt:lpstr>Custom Design</vt:lpstr>
      <vt:lpstr>Default Theme</vt:lpstr>
      <vt:lpstr>Integral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Microsoft Corporation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Registered User</dc:creator>
  <cp:lastModifiedBy>Home</cp:lastModifiedBy>
  <cp:revision>70</cp:revision>
  <dcterms:created xsi:type="dcterms:W3CDTF">2014-04-01T16:27:38Z</dcterms:created>
  <dcterms:modified xsi:type="dcterms:W3CDTF">2022-07-26T11:36:34Z</dcterms:modified>
</cp:coreProperties>
</file>